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1"/>
  </p:notesMasterIdLst>
  <p:handoutMasterIdLst>
    <p:handoutMasterId r:id="rId12"/>
  </p:handoutMasterIdLst>
  <p:sldIdLst>
    <p:sldId id="256" r:id="rId2"/>
    <p:sldId id="522" r:id="rId3"/>
    <p:sldId id="570" r:id="rId4"/>
    <p:sldId id="572" r:id="rId5"/>
    <p:sldId id="573" r:id="rId6"/>
    <p:sldId id="574" r:id="rId7"/>
    <p:sldId id="575" r:id="rId8"/>
    <p:sldId id="576" r:id="rId9"/>
    <p:sldId id="571" r:id="rId10"/>
  </p:sldIdLst>
  <p:sldSz cx="9144000" cy="6858000" type="screen4x3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33FF"/>
    <a:srgbClr val="FF00FF"/>
    <a:srgbClr val="00FF00"/>
    <a:srgbClr val="009900"/>
    <a:srgbClr val="CC0000"/>
    <a:srgbClr val="FFFF00"/>
    <a:srgbClr val="6666FF"/>
    <a:srgbClr val="00CC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588" autoAdjust="0"/>
    <p:restoredTop sz="92421" autoAdjust="0"/>
  </p:normalViewPr>
  <p:slideViewPr>
    <p:cSldViewPr>
      <p:cViewPr>
        <p:scale>
          <a:sx n="70" d="100"/>
          <a:sy n="70" d="100"/>
        </p:scale>
        <p:origin x="-1800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40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4481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40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80538"/>
            <a:ext cx="294481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8698D266-E8F7-4055-820D-1A6E64F01D1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1562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l" defTabSz="92710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8713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090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91063"/>
            <a:ext cx="4984750" cy="444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090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448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l" defTabSz="92710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380538"/>
            <a:ext cx="29448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/>
            </a:lvl1pPr>
          </a:lstStyle>
          <a:p>
            <a:pPr>
              <a:defRPr/>
            </a:pPr>
            <a:fld id="{16A9ED64-496E-4545-A329-26C232C1E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4864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defTabSz="927100"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defTabSz="927100"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defTabSz="927100"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defTabSz="927100"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77C75523-6AD4-4280-A4C0-A32277CF32DA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19475" y="1828800"/>
            <a:ext cx="5343525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6350" y="4184650"/>
            <a:ext cx="4946650" cy="1368425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xfrm>
            <a:off x="1225550" y="62007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03588" y="6200775"/>
            <a:ext cx="3636962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2950" y="6200775"/>
            <a:ext cx="1905000" cy="45720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47C5DD2E-EFD3-4283-8618-51BEBC1F0D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460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0E15F-2EC5-4C81-9F38-16E8D93E7A08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797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3075" y="225425"/>
            <a:ext cx="1925638" cy="5975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2988" y="225425"/>
            <a:ext cx="5627687" cy="5975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BB9D1-0B9A-4DD4-86A2-D8E00AD1B47B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42264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2988" y="1304925"/>
            <a:ext cx="3776662" cy="4895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72050" y="1304925"/>
            <a:ext cx="3776663" cy="237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72050" y="3829050"/>
            <a:ext cx="3776663" cy="237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8C17A-1B86-4245-91C8-65DDB37D2CBA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75306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042988" y="1304925"/>
            <a:ext cx="7705725" cy="4895850"/>
          </a:xfrm>
        </p:spPr>
        <p:txBody>
          <a:bodyPr/>
          <a:lstStyle/>
          <a:p>
            <a:pPr lvl="0"/>
            <a:endParaRPr lang="el-G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6EEE7-7CEA-4E4C-BDD6-073CC1F265DB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487092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42988" y="1304925"/>
            <a:ext cx="3776662" cy="4895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2050" y="1304925"/>
            <a:ext cx="3776663" cy="4895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84B8E-F5B3-4415-9D91-370C22DF309A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3722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78669-3704-4919-972F-B6D014579408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65390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7ACD1-49EA-4A5F-A9FC-ED93714E940E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463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2988" y="1304925"/>
            <a:ext cx="3776662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2050" y="1304925"/>
            <a:ext cx="3776663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AC0DE-AC27-4F58-B8AE-A70D483E29FE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3287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9B101-4938-4105-919A-C817A06A7A73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4091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E951B-F134-4B25-A642-600671635F36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26595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5A10D-B33C-4210-BA6A-90EDC1DD6B12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2942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728E1-24D5-4F6E-BEA4-08711A4C6040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7723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33C14-E236-473B-B380-9F66D522A223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6831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225425"/>
            <a:ext cx="7705725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304925"/>
            <a:ext cx="7705725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432550"/>
            <a:ext cx="1838325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33600" y="6508750"/>
            <a:ext cx="4876800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0000CC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32550"/>
            <a:ext cx="1905000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entury Schoolbook" pitchFamily="18" charset="0"/>
              </a:defRPr>
            </a:lvl1pPr>
          </a:lstStyle>
          <a:p>
            <a:pPr>
              <a:defRPr/>
            </a:pPr>
            <a:fld id="{591D4962-7A2B-4819-9975-75C8F5BDC59A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5C4DEAE0-A617-4CBD-BF51-24C81EF3044E}" type="slidenum">
              <a:rPr lang="en-US" sz="1000" smtClean="0">
                <a:latin typeface="Century Schoolbook" pitchFamily="18" charset="0"/>
              </a:rPr>
              <a:pPr/>
              <a:t>1</a:t>
            </a:fld>
            <a:endParaRPr lang="en-US" sz="1000" smtClean="0">
              <a:latin typeface="Century Schoolbook" pitchFamily="18" charset="0"/>
            </a:endParaRP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97792" y="838200"/>
            <a:ext cx="6324600" cy="1676400"/>
          </a:xfrm>
        </p:spPr>
        <p:txBody>
          <a:bodyPr lIns="0" rIns="0"/>
          <a:lstStyle/>
          <a:p>
            <a:pPr algn="ctr" eaLnBrk="1" hangingPunct="1">
              <a:lnSpc>
                <a:spcPct val="120000"/>
              </a:lnSpc>
            </a:pPr>
            <a:r>
              <a:rPr lang="en-US" altLang="en-US" sz="2600" b="1" dirty="0" err="1" smtClean="0">
                <a:latin typeface="Times New Roman" pitchFamily="18" charset="0"/>
              </a:rPr>
              <a:t>Hadoop</a:t>
            </a:r>
            <a:r>
              <a:rPr lang="en-US" altLang="en-US" sz="2600" b="1" dirty="0" smtClean="0">
                <a:latin typeface="Times New Roman" pitchFamily="18" charset="0"/>
              </a:rPr>
              <a:t> </a:t>
            </a:r>
            <a:r>
              <a:rPr lang="en-US" altLang="en-US" sz="2600" b="1" dirty="0" err="1" smtClean="0">
                <a:latin typeface="Times New Roman" pitchFamily="18" charset="0"/>
              </a:rPr>
              <a:t>MapReduce</a:t>
            </a:r>
            <a:r>
              <a:rPr lang="en-US" altLang="en-US" sz="2600" b="1" dirty="0" smtClean="0">
                <a:latin typeface="Times New Roman" pitchFamily="18" charset="0"/>
              </a:rPr>
              <a:t> performance on SSDs </a:t>
            </a:r>
            <a:r>
              <a:rPr lang="en-US" altLang="en-US" sz="2200" b="1" dirty="0" smtClean="0">
                <a:latin typeface="Times New Roman" pitchFamily="18" charset="0"/>
              </a:rPr>
              <a:t>The case of complex network analysis tasks</a:t>
            </a:r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91050" y="2971800"/>
            <a:ext cx="2667000" cy="533400"/>
          </a:xfrm>
        </p:spPr>
        <p:txBody>
          <a:bodyPr/>
          <a:lstStyle/>
          <a:p>
            <a:pPr eaLnBrk="1" hangingPunct="1"/>
            <a:r>
              <a:rPr lang="en-US" altLang="en-US" b="1" dirty="0" err="1" smtClean="0">
                <a:latin typeface="Times New Roman" pitchFamily="18" charset="0"/>
              </a:rPr>
              <a:t>Dimitrios</a:t>
            </a:r>
            <a:r>
              <a:rPr lang="en-US" altLang="en-US" b="1" dirty="0" smtClean="0">
                <a:latin typeface="Times New Roman" pitchFamily="18" charset="0"/>
              </a:rPr>
              <a:t> Katsaros</a:t>
            </a:r>
            <a:r>
              <a:rPr lang="en-US" altLang="en-US" baseline="30000" dirty="0" smtClean="0">
                <a:latin typeface="Times New Roman" pitchFamily="18" charset="0"/>
              </a:rPr>
              <a:t>1</a:t>
            </a:r>
          </a:p>
        </p:txBody>
      </p:sp>
      <p:sp>
        <p:nvSpPr>
          <p:cNvPr id="3077" name="Line 13"/>
          <p:cNvSpPr>
            <a:spLocks noChangeShapeType="1"/>
          </p:cNvSpPr>
          <p:nvPr/>
        </p:nvSpPr>
        <p:spPr bwMode="auto">
          <a:xfrm>
            <a:off x="3048000" y="2590800"/>
            <a:ext cx="58674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078" name="Rectangle 14"/>
          <p:cNvSpPr>
            <a:spLocks noChangeArrowheads="1"/>
          </p:cNvSpPr>
          <p:nvPr/>
        </p:nvSpPr>
        <p:spPr bwMode="auto">
          <a:xfrm>
            <a:off x="3048000" y="5029200"/>
            <a:ext cx="28956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</a:pPr>
            <a:r>
              <a:rPr lang="en-US" altLang="en-US" sz="1200" baseline="30000" dirty="0" smtClean="0"/>
              <a:t>1</a:t>
            </a:r>
            <a:r>
              <a:rPr lang="en-US" altLang="en-US" sz="1200" dirty="0" smtClean="0"/>
              <a:t>Dept. Electrical &amp; Computer Engineering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</a:pPr>
            <a:r>
              <a:rPr lang="en-US" altLang="en-US" sz="1200" dirty="0" smtClean="0"/>
              <a:t>University of Thessaly, Greece</a:t>
            </a:r>
            <a:endParaRPr lang="en-US" altLang="en-US" sz="1200" dirty="0"/>
          </a:p>
        </p:txBody>
      </p:sp>
      <p:pic>
        <p:nvPicPr>
          <p:cNvPr id="3079" name="Picture 11" descr="Parler-en-public-300x3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163" y="2819400"/>
            <a:ext cx="1258887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Rectangle 14"/>
          <p:cNvSpPr>
            <a:spLocks noChangeArrowheads="1"/>
          </p:cNvSpPr>
          <p:nvPr/>
        </p:nvSpPr>
        <p:spPr bwMode="auto">
          <a:xfrm>
            <a:off x="1201738" y="5735638"/>
            <a:ext cx="3522662" cy="741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</a:pPr>
            <a:r>
              <a:rPr lang="en-US" altLang="en-US" sz="1400" dirty="0"/>
              <a:t>dkatsar@inf.uth.gr               http://www.inf.uth.gr/~dkatsar/</a:t>
            </a: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2963070" y="4114800"/>
            <a:ext cx="610473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Tx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/>
            <a:r>
              <a:rPr lang="en-US" altLang="en-US" dirty="0" smtClean="0">
                <a:latin typeface="Times New Roman" pitchFamily="18" charset="0"/>
              </a:rPr>
              <a:t>Jointly with: </a:t>
            </a:r>
          </a:p>
          <a:p>
            <a:pPr eaLnBrk="1" hangingPunct="1"/>
            <a:r>
              <a:rPr lang="en-US" altLang="en-US" b="1" dirty="0" err="1" smtClean="0">
                <a:latin typeface="Times New Roman" pitchFamily="18" charset="0"/>
              </a:rPr>
              <a:t>Marios</a:t>
            </a:r>
            <a:r>
              <a:rPr lang="en-US" altLang="en-US" b="1" dirty="0" smtClean="0">
                <a:latin typeface="Times New Roman" pitchFamily="18" charset="0"/>
              </a:rPr>
              <a:t> Bakratsas</a:t>
            </a:r>
            <a:r>
              <a:rPr lang="en-US" altLang="en-US" baseline="30000" dirty="0"/>
              <a:t>1</a:t>
            </a:r>
            <a:r>
              <a:rPr lang="en-US" altLang="en-US" b="1" dirty="0" smtClean="0">
                <a:latin typeface="Times New Roman" pitchFamily="18" charset="0"/>
              </a:rPr>
              <a:t>,  </a:t>
            </a:r>
            <a:r>
              <a:rPr lang="en-US" altLang="en-US" b="1" dirty="0" err="1" smtClean="0">
                <a:latin typeface="Times New Roman" pitchFamily="18" charset="0"/>
              </a:rPr>
              <a:t>Pavlos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smtClean="0">
                <a:latin typeface="Times New Roman" pitchFamily="18" charset="0"/>
              </a:rPr>
              <a:t>Basaras</a:t>
            </a:r>
            <a:r>
              <a:rPr lang="en-US" altLang="en-US" baseline="30000" dirty="0" smtClean="0"/>
              <a:t>1</a:t>
            </a:r>
            <a:r>
              <a:rPr lang="en-US" altLang="en-US" b="1" dirty="0" smtClean="0">
                <a:latin typeface="Times New Roman" pitchFamily="18" charset="0"/>
              </a:rPr>
              <a:t>,  </a:t>
            </a:r>
            <a:r>
              <a:rPr lang="en-US" altLang="en-US" b="1" dirty="0" err="1" smtClean="0">
                <a:latin typeface="Times New Roman" pitchFamily="18" charset="0"/>
              </a:rPr>
              <a:t>Leandros</a:t>
            </a:r>
            <a:r>
              <a:rPr lang="en-US" altLang="en-US" b="1" dirty="0" smtClean="0">
                <a:latin typeface="Times New Roman" pitchFamily="18" charset="0"/>
              </a:rPr>
              <a:t> Tassiulas</a:t>
            </a:r>
            <a:r>
              <a:rPr lang="en-US" altLang="en-US" baseline="30000" dirty="0" smtClean="0"/>
              <a:t>2</a:t>
            </a:r>
            <a:endParaRPr lang="en-US" altLang="en-US" dirty="0" smtClean="0">
              <a:latin typeface="Times New Roman" pitchFamily="18" charset="0"/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6553200" y="5029200"/>
            <a:ext cx="221416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</a:pPr>
            <a:r>
              <a:rPr lang="en-US" altLang="en-US" sz="1200" baseline="30000" dirty="0" smtClean="0"/>
              <a:t>2</a:t>
            </a:r>
            <a:r>
              <a:rPr lang="en-US" altLang="en-US" sz="1200" dirty="0" smtClean="0"/>
              <a:t>Dept. Electrical  Engineering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</a:pPr>
            <a:r>
              <a:rPr lang="en-US" altLang="en-US" sz="1200" dirty="0" smtClean="0"/>
              <a:t>Yale University, USA</a:t>
            </a:r>
            <a:endParaRPr lang="en-US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2913" y="6583363"/>
            <a:ext cx="1004887" cy="198437"/>
          </a:xfrm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7D7DFBCE-ABB1-4D43-9F1B-A85E55FB08D4}" type="slidenum">
              <a:rPr lang="en-US" sz="1200" smtClean="0">
                <a:latin typeface="Century Schoolbook" pitchFamily="18" charset="0"/>
              </a:rPr>
              <a:pPr/>
              <a:t>2</a:t>
            </a:fld>
            <a:r>
              <a:rPr lang="en-US" sz="1200" smtClean="0">
                <a:latin typeface="Century Schoolbook" pitchFamily="18" charset="0"/>
              </a:rPr>
              <a:t> 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225425"/>
            <a:ext cx="8101012" cy="863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Programming in large computing clusters</a:t>
            </a:r>
            <a:endParaRPr lang="el-GR" altLang="en-US" dirty="0" smtClean="0"/>
          </a:p>
        </p:txBody>
      </p:sp>
      <p:sp>
        <p:nvSpPr>
          <p:cNvPr id="4101" name="AutoShape 6" descr="data:image/jpeg;base64,/9j/4AAQSkZJRgABAQAAAQABAAD/2wCEAAkGBxQSEhUUExQWFhUXGRcXFxcYFhgWFxkcHRgYGBgYGBkZHiogGxwlHBkUITMhJiksLi4uGB8zODMsNygtLisBCgoKDg0OGxAQGyskICQ0LCw3NiwsLCwtLC8sLCwsLCwsLCwsLSwvLDA0LCwsLCwsLCwuLCwsLCwsLCwsLCw4Lf/AABEIAN0A5AMBIgACEQEDEQH/xAAcAAEAAgMBAQEAAAAAAAAAAAAABQYBBAcCAwj/xABIEAACAQMCAwUFBQQHBAsBAAABAgMABBEFEgYhMRMiQVFhBxQycYEjUmKRoTNCcoIVJDRDU5LBY5Ox0RYXc5Sio7Kz0+HxCP/EABoBAQADAQEBAAAAAAAAAAAAAAACAwQFAQb/xAAqEQACAgEEAgECBgMAAAAAAAAAAQIDEQQSITEiQVET0QVhcZHB8IGhsf/aAAwDAQACEQMRAD8A7jSlKAUpSgFKUoBSlKAUpSgFKUoBWCa+dzcLGpd2CqoJZmIVQB1JJ5AVUDrdzqBKWH2MGcNeyIe95+6xkYfw+0bu+QNAT2u8RW9moaeQKTyVAC8jnySNcsx+QqBGs6ldD+rWa2yHGJbxiHPqII8kcsfEw/SpfQeFbe1ZpFVpJ2+O4lPaTN83PQfhUAelTmKApzcKXkwb3nVJwT+7bRxW6L6AlWc/MmvtFwDBtxJNeS+e68uBn6I4H6VbKUBU/wDq8svKf/vl1/8ALWH9nVkenvA+V5c/6yVbaUBT04ARDmK9v4/L+tM4HyDg17fh2/T9jqjkfdnt4ZR9WQI1W2lAVH3nVoObw212o8YXaCT6JJlSf5xWyONrZGVLnfaSOAQlwuwHORykBMZ5g8t2eXSrJivlc2qSKVdFdT1VgGU/MHlQHuKVWAKkEHoQcg/UV7qlXfASxt2mnTyWT5J2od1u38cDd3/Lj/li14ruLQhNVhSIHkt3CS1qT4CTd3oSeXxDB59KAu1K8xuGAIIIIyCOYI8CDXqgFKUoBSlKAUpSgFKUoBSlKAUpSgFfOaZVUsxAVQSSeQAHMk+mK9mqTdyf0rdGBTmxtm/rBHSeYEEQA+MadX8zgedAZtoDqzrNKCLBecMLDHvJ5ETyj/C+6hHP4j4VdETHIcgOgHStLVNUgtY+0nlSJMgbnYKM+AGfHkeQqI03j/TrhwkV5EXJwFJKEnyG8DNAWalYFZoBSvheXaRIzyMFRQWZj0VQMkk+AAFeNM1CK4jEsMiyRtna6nKnBKnB9CCPpQG1SlKAUpSgFKUoBXyuYFkUo6hlYYZWGQR5EHrX1pQFDjL6PMEJLabK4VCTk2jscBD/ALAnkPuk+VXsGtfULJJo3ikUMjqVZT4gjBFVngu6kgkl06dizQANBI3WW3JwmT4sh7hPoD40Bb6UpQClKUApSlAKVgmqjrHtAtomZIg9zIpwViGVU5wQ0rYQY8RkkeVRlJRWWepN9FvpXKrvjfUXP2a2sI8mEk7fmCoH5GvVrx3focyx20w8o+0gf6by6n9KzLXadvG9Fn0LPg6nSq/wzxdBe5VCyTKMvDIAsijzx0ZfxKSKn61J5WUVFc4z1GRRFbW523F0xjR8Z7JAMyzY/CuMeG5kqU0TSIrSBIIV2xoMAeJ8SzHxJOST5k1EWX2mq3DHmILeCNPQytI8mPmEh/L0qzGvQcc1ZIbziVodQx2MMA93jkYCORz2Z+E8jndJy8ezHUDFWri32a2N1ayJDbQxS7SYnjRYyHx3clRzU8gQfPwPOvOt6NpWtyyxMd9xbHs5Hj3RyR4ZhtLFdrAMH5d4Dn51Xrv2Z31mpk03U58oCRDISVbAPLAyhOMAZTr5UBe+BoLiDT4UvWBmjVg7Fw3dDNsJbx7m3J9Krdz7XIS7i2tLu6ijOJJoYsxjHMkHy68zjp5c6htT4ylvOGbi5OEm5Qvt5A5mjRiB4bkY/mavfs9sUh020SMLjsY2JXozMoZm9ckk0BrR8V2V9ptxcjdJbrFJ28eNsgAQs8ZGRhtvLk2Dnka+3A2o2Z06Oa1QwWgErKsmAUCyPvLd5gBuDnr41Catwvb2VlrDwO+Z4Z5JIi6mNG7OU9xFUbM7iOeeSjyqhXt0ycHwBSR2kjI2Pu+8ytg+hKigLzL7XYO88Nnez26EhriOHMfLxBJHL+LbVx0biGC7t/eIH7SPBPLqCBkqQejDyNVXStYv4YI4Y9Fbs0RVUC7tsEAY6Z8ev1qO9muh3dqdSM9t7tBMxlhj7SN9ue0yoMbHkF2DoOlAbqe16zkiRoIbmeV92LeOMPMoUkbpArEKDjlzJ5g4xUvwXx7b6k0kaJLFNFjfFKoVh4ZGCcgHlzwfSqt//O1og06SUKokaZ1Z8d4qqptUnyGW5eprbigVOKWKgAvY7n9T2irk+uEUfSgJviv2gwWUot1jmublhnsYE3sB4FvLI8Bk+leeFPaHBezG2MU1tcgFjDOmxiB1Kn69Dg9fLNV/2OQCS41S6fDTNdPFkjvBVOQPQHIGPwCrdrHDNtNeW127sk8GQm1kXeD+6+VJYc2GAR8bedAa/FfHlvYyLDsmuLhxlYIE7STHgWGRgE8vE+lfHhj2iW93N7s8c1tc4yIbhOzZuRPc8+Qzg4PpVB4D1O6F/qlzFYtdyNcGMt28MRjVWcKgEmDzG0Z/AKkONLTU76azmj0toZbaUP2huYHyuQSpAYZGQP18zQHX6qPtBVoViv41Ja0YvIB1aBhtnX1AGH+aCrdXzniDKVYZDAgg9CDyIoDEE6uqspBVgGUjmCCMgj6UqseziUrZ9g7DdbSzW3Mj4Y3PZn/dmOsUBbaUpQChpSgKH7T9RcdhbI5QTGR5duQzRoFBQMOa5aRMkc8A1z251JIfso0LsOQjjAAUeG4/Cn1q4+0Rc30efC3IX+aXvf8AoSqJY2yxPMi8hvVgM5ODGnMk8ySQxz864Wvkp2tSy9qXHo6Gmj4rHs+i6jceNug9PeOf/t4r7w6wuQsitExOBuwVPoHXK59Dg1nFfGfYwKvtwRggkdPrXPShLhx/bP8AOTS017/ckLmEkrIjbJozuikHVWHn5qehXoQTV40v2nWjKFm7WOZcCVBDNIqN44dEIKnqD5VzDRL0pJ7u7hwQWhfIJIHVGPiw5c/EfKt28s27VZoj3wNjqTgOmemfBl6g/MVs0+onpW628p8r+/3DM1lcbfJd+zpPCmqR3Go37RMGXsrIg4Yc8Tg/EAfAfnVyNcj4S1DsNSiBHduUaAt5MmZYvz+0X5kV1wV2tPd9atT+TFZDZJo5rxLwrfWt+2o6XskMoC3Fs5CCTBA3AsQucAHqCCCee4ivhcazxBdI0SafFalgUMzzKdmQclRnJ9CA3OupUxV5ApmjcARRaU2nO+9XVt74Hxsd25Qem0hcfwjxqvaNJrmnwC0Wxiu1iGyGcXEcY2j4QyMQTgcsHHTx8eqVjFAc10PgeeDTdREhWW+vlnZ9uFG50YLGHbAPeZjk4He9MnOjcCSS6AmnXQ7GYbznKvsbt3kQ90kEYIBAPRjXScUNAcwsNX122hW1OmxzyIuxLhbhFjIXkGZT448CVJ8qsPBnDtxbW03vMzTXM5d5DuJRSQcRx56KMny6+QqT4h4ptrIoJ3Kl87QFLdMZJx4cxXvReJ7W6/YzKx+70b/KedR3LOMln0bNu/a8fJXPY5oFxY2Bhuo+zk7V327kfukIAcoSPA+Nfc6JP/T3vnZ/1f3Pse03J8fabtu3O7p44xV0zWakVnMJdBv9Mvri406BLq3uWDyW5kWJ0fmWKsxxzy2OvxAY5c/ro2gX95qMd/qMaW6W6stvbq6yncersykjx/NRyGK6TimKA5hdcP32mX9xd6fCt1BdENNblxFIrAliysx595nPLPx428s197Ox1PUbuGa8jNjawHesCTbpJm8O0ZD8IwMggcsjHPI6Ris0ApSsGgOD8ecVPp+pXcakqsjxzDCg53QQqT+aGlb2u8CHW7u5u1kKxiTsI8YwwiREZhnqO07UZ9KUB2ulKwaAzXlmx1qp8Y8cR2TCFFM904ysKnG0fflboi/qfCueanLcXv8AbZi6nn2EZMcA9CAd0nzY/Ss2o1dVC839yyuqU+iX9pev2huLYx3EbyKZIpERt+1H2kM5XIG10XqRgMarMenTXVzmz2nC9nPI3OFcc1GV+KQZbujwPPFZh0wTzrY26iNGG+4dFA2RZwVB+8/QfMmuqadYRwRrFEgSNRhVHh/zPqetYXttauaxlYx8r5ZrhBxWzJWNO4BhXDXEss7fdLdnF/u0xn+YmpmHhayU5WztgfPsYyfzK1L0qW5+uCzaipcW8JQPbvJBDFFcRDto3SNUYsgLbGKgZVhkY9ar9vKHVWGMMAwx0wRmumEVzKKyNu0kDf3TsF9Yz34z/lbb81NYtfFyqUvj+SUPGX6ni+hZl7h2upV42+66kMh+WQM+hrrXCuvLe26yqNrfDInjG4+ND8j08wQfGuWV9NM1KSym94hBZWwLiL/EUdHXykUdPvDkfAiP4XrFW/pz6f8A0r1VW5bkdopWnpWpR3ESSxOHjcZVh/r5EeIPMVuV9Ic4UpSgFYNZryxoCt8QcGW15L2s28kLsADlVA68gPHPjXHOKNPGn3pW3kYmPa6NnvqTz2Ejr0/I1b+N+Mrr35rS0k242R4CqWLtg9WGRyZedfThv2azGcT30gbDbygJcuwOQXc45elZLPOWIrk+h0c3pa918/FriPefsdOsZC0aMwwSqkjyJAJFbFeVFeq1nz77FKUoeClKxmgBNVnifUHldbG2fbNKuZZBgm3h6GTGfjb4VHmc9FNZ1/X3Enuloolu2AJyfs4FJx2sx8h1CDvNjwHOtnhXhxbOM94yTSHfPOw78rnqx8l8lHICgJHSdNjtoY4Yl2xxqFUeg8/U9SfM0rcpQCsGs0oDk3FHCFzDPd3cclsY5T2ryTu8bRgKBsJVGDKMcunX863p2qb7YTyLsG0s3lgZ5jPPBxyz51Y/abctcXy2bnEEcSTmPp2zs7qN33kXb08zVe1tMxBeQDSQIc8hhpowc+QwTXC/EFVO6NaXk2ss3afeoOWeC88F6MbeDdIPt5j2kx8iR3UB8kXC/PJ8asFU6X2naf24hEpbLbe0CZiBzgZfPT1AIq41plFrtFkHFrgUpmtW11GKUkRyxuR1COrkY652mo4ZPKNo1TOOrLs2W8X4QBHP/BnuSfyMSD6OfKrnXzniDqVYBlYFWB5ggjBBHlivGk1h9M8kvg5zWaahppsnER3GBuUMh54/2MjfeH7pPUADmQaVwb6JVTwy6MtyPenalPZsz2u0hzulgfkkhwAWDDmkmABu5g45joa6Tw5xXBeAiMlZV+OFxtkX+X95fxLkHzrmda15ZLKBksrLzSRCVkQ+aMOYP6V0dH+KSrShZyv9r7me3TKXMezuYNZrkXDHHd5bw3BvQlxHalQ7oQlxtf8AZybWwkgbmvIg5UjBq5WvE11cLvt9OmCkAqbmSO3Jz5IC7Y+YHWvo4tSWUc5rHDLXWpqkrJE7Iu9wpKqMZYgcgM+tVt9f1GM5l00unnb3CSMPmrhP0qW0LiOC73BNySJjtIZVMcqZ6bkbnjl1GQfOvWFwykcC6jeXF0Ir2BWaFS/ayQ7JVPRdpAAOctzA6A104CgFZqMY4WC2+1Wy3JY/JDFDWaxmpFIVs1mte9vY4ULyukaDqzsFUfMnlVXl40M526dbvdH/ABSDFar85W+P5IG6UBbZpQoLMQAOZJOAPUk1TLrXLjUG7LTjsh5iS+Zcr6rbKf2jfj+EetfSPg+W5cSanP24HMW0YKWgPI5ZDlpSMci5+lW+NAoAAAA6AcgPlQEZw7w9BZRlIVPeJd3Y7pJGJyzyOebMTUtSlAKUpQCqzxjxFJbhIbaMS3c2ezQnCIo+KaU+Ea5HqSQBVlNUiKRW1G93ftQsCqPHsdm5cenaNLz88VCyW2OScI7pYKvq/Bd5cslxNfhrmPOwCFVhAOCY+73ivqc/Koq00pr6ZrWeIxiFWlukJPRQeyVGHxB2w24eC+dX9b1opuymOVkJ7GTAAz17FsfvAZKn94DHUHO1wdagzX0/UyTLF8lhiVdv+ZpD9ayQrVlilNcrlMvs8I4j7PyYvlX6h4IuHk0+1dySxhTJPU8sAn1xiq7H7KbfTpZr95y8UCySxRGP4SEYqC247tpxjkOeKtPD1r7vZwRt/dQxhj6qg3frmrdT0iOm7ZUfa1qMptp44W2rEsb3DAkH7R1SKEEeLZZz+FR51xjhlpxcobU4mXc648kVnbPmNqtyr9CS8LNqGjSryWe8IugTkAEsrQofQRrGmfrVX9nfs8msI7m8vQsbC3mVE3BiuVJZ2K5AOARgeZq6uCjHBVOblLJ0HRb73i3hmAx2saSY8tyhsfrW7UPwbEUsLRW5EQQ5Hl3AcVMVzZds6MeiH4p1O1t4Cbsr2bd3ay7y5+6qfvHp8uvLGa5naieSXfHvtrbltilImlI9WYZQHyJJFdJ4l4fW6COOU0WTExzt72NysOmGCgZ6jqKp0Um4ZwQckEHqpBwyn1ByKy6y1wrWEnn2+cfp9zyMcy5Z7pSvWm2S3F7awSc4mMjSKejhIyVVvw7sEjxxjxrk6al3WqHWS6yeyOTQtJF2Nfy/2Nbi0jByMSBJmMkmOrKjlMYzna3lXZNK162uf7PcRSkdQjqxHzAOapcmuadPqcIcxvGsBSBpIyIRIZBkRM42MWXaMr93FWbXuD7W5TBiWOQZ7OaIdnLG3gyOmCOeOR5Gvsq61XBRj0jjyk5PLLDioDi7TwYXuEwlzBG7xS+Iwu4o33kbGCp5fIgEVHgTiq/Kzwz2z3fu0z2/vETRguyHB3K7DPLadw8+fPnU9q0V9fRvb9iLSGRSskskiyTbTyZY44yVBIyNxbl5GpnhH6F7RXlgikk068BdQ2Y4xJGQejK2QcH1HKpB+NpT+z0y/fyzHHGPzZ8j8qs2mWKQQxwxjCRqqKOuAowK2qAp1trmqTHC6ckC/fuLpT/4IlJ/MivpJouozftdQWJfu2tuqn/eSs5/QVbaUBVbPgG0VxLKJbqQHIe5lebHyRjsH+XlVoWMAYAwPIchXqlAKUpQClKUApSlAc8XWLzUSzwS+6WmSsbqga5l2sVZ8tlY0JBAwCT15VFP7N42lM7XuoGYjBk7dQ+OXd3dnnHIculSVpYyaUOwZHlslLGGZFLvCpYsY5kGWIBPJ1B5dcVM2WpwzDMUqOPwsD/+VjulYn+RrqjW1+ZWrrgTfG0Zv79lYcw8scg5EEHBj6ggHIINbeh6Zf2KskNzDMpdpCLiJw7M3Nsyxvyyfwn5VZsHyrGKqV00WuqDKtxFxHdMixXWnydl2iNLJbuLhSqncoCDa+0sE3ZX4cjBzW9xZcH+jrqSMkH3eVlPMEfZk558wcVMowPMEH5HNeLiAOjIwyrAqw8wRgj8qSt3NZQjVtTSJvSlUQxBPgEabf4dox+lVb2nXRaBLKM/a3jiL1WId6d/kEGM/iqL0+XU7CH3eGOG7RO7BI8pikVP3UkXbh9o5ZBGQK2OH9GlV2urxxLeSDaxXPZxJ/hQjwXzPia1zuio5TMsaZOWGTsaAAAcgAAPkK9UpXPN5g1z6DSLqea5eOIRo08hDz5XI5LuWNRuIyviVBzkGuhGsCvHGMliSyeNc5yUSThO+Ays9qx8jFMgP8wdsflXx0Wzlj1K1F3GIlAmw4fdDIzR9mIw2B3iGJ2sBnHLJroRFaerabHcwvDKMo4wfTyYeRBwQfMV7XCqE1Lak0QnFyjhM0ZbUx2xsb61kubZVCRzRJ2xKjknaRr30lXkNygjI3d3oPvw1o1/7qiy3k0bEMMPHDJKq7iEy+3G/ZszndzzzNSnAV9JNYxGb9qm+GQ9cvE7RM2fUpn61Ya6xziL4d0KKzhEUW7GWdmY5d3Y5Z3PixP/ANVJ4rNKAUpSgFKUoBSlKAUpSgFKUoBSlKAr/HV88FlI0TbJGMcSPgHY0siRB+flvz9KgIuD7IRiM20TgEkl1Dux8WZ27xYnPPNWvibTTc20sSnazDKMee11IZD9GVagdE1VbmISLjOSsi5BKSKcOhwSMg/mMHxrNqXJJYNGnw20yKbgOxzkROp/DcXCgfICTl9K2Rwla4w0buPKSeeUH5h5CKnKVk3y+TXsj8GvZWUcKCOJFjRc4VQAoySTgD1JNbFaOsC42f1Uw9pn++DlCOfLKHIOcc8GoIcSXFsV/pC3SONmC+8QuZIVJ6dqDho1J/eOR50UXLk8clHgtWKzWAc1mokxSlKHp5ZgMc+vT/j/AMAfyqp8ZaDPOTKLhzFGu73Rd0YkABLgyowbcR8PgCB5mnGmpxw3WndqWCiWaRiFLBQsJQM20EgbpV5/Op+x1i3mGYp4pB47JEbHzAOR9asSccSRTLEspkdwvw5a2w7W1VwJVU5aSRsqcMDtZiAenPrU+TWrd6lDEu6SWONR+87qo+WSah/eTqREFsr+7N+3ucFEKeMUDHm7N8JYclBPPOK9UJWSDnGESycBxEWasf7155x/DLNJKnXx2stWGvESAAADAHIAdAB0Ar3XROeKUpQClKUApSlAKUpQClKUApSlAKUpQGhr0rJbTsnxLFIy/MIxH64rnNjoMkEFtNaEdtHDEssfRLlQoJUjOFlySVc+eDyNdRuI9ylT0IIP1GKo3BtwXs4lY5eLMEn8cJMTH67QfrWfUNpJovoSbaJHTb5J41kQ91vPkVIOGVh4MpBBHgQa2qgbvFpOJc4huHVJR+6kp5RzfzHbG3mSh8zU8KxyXtdGyL9MV85olYFWAKsCCCMgg9QR4ivpSokmslFW9msLy1sVG+3mduyZssyRhSTET+BtpB5904PTNXoVG3ekJJcQ3DM26ASBFz3cuApY+OduR1xzqSqc2nghBNZFKxmvnd3KRIXkYIijJZiAB8yahjJNvBTuNhm7tvNYbjP8zwAf8DURw/whDql2/aoOwttocqAryyMuQhccwqrgn1PpUZdcWxXE092zbIAFhgB+JguSzbRzyzEcvAAV0j2P6bLDY750KSTyyTsp+IBsBc+XdUcvIirKKW9Q5vpJL/Psy3WLZheyV07gLTocbLKDI6Fow7fPL5OasaoAMAAAdAOVeqV0jIKUpQClKUApSlAKUpQClKUApSlAKUpQClKUBGcR6utpbyTsC20Dao6uzEKiD1Zio+tUzhnRpraWRpHEnvOZpcAKsc5I3hAP7thgDPP7Pn15TXHUmXsYjzElyGI/7KKSUfkyofmBWyKy6ibXiadPDPJq6tp6XEMkMg7kilD58/Eeo5H6VEcJ6lIVa3uiPeoMKx6dqv7kyeYYDnjowNWKtDVNHguMdtEr7c7SR3lz12sOa59DWVNYwzVKLzlGnrPE0Vu3ZjdNOfhghG+Tn0LAckX8TYr4QDUJwS5is1PRVXt5h6liRGD6bW6VK6XpUNsuyGNYweZ2jmx82PVj6k1nVdQS3iaWTO1ccgMsSThVUeLEkADxJqWV1FEcPuTI19HkUbm1C5G3JLH3YLj1Uw7cev61B6F/S15LL2F1am1RtiXBhJ7XlkmMDk205UnOMg4zViteEnvSJNQJEfJkslb7NfEG4I/ayenwjpz61dbe3VFCooVVGFVQFUDyAHICtddXHkZLLefEocnAd5MMT6tNg9Vgijh/UZP517s/ZLYjnOZ7o+c8zN+i4FX6lXJJdFTbfZXtG4JsLVt0FrEjfe27mHyZ8kVYAKzSvTwUpSgFKUoBSlKAUpSgFKUoBSlKAUpSgFKUoBSlKApXtHbsjZXJ+CG5Ac+Syo8O4+gLKakxUvqunx3ELwyrujkUqw8wf9fWue6NqEllL7hek5X+zXLcknjzhVZjyEw5Ag9eXmM5tRW3yjRp7FHhlrpWM1msRtPncXCxqXdgqqMlmIAA9Saj9EtzfTJcMrC1iO6AOCpmk6CcqeYjUZ2hupO7wXOpxoRHClxtBNtNDPzGcKrhZf8Ay2er9GQQCDkHBBrXp4Ra3GTUTae09Cs0pWsyilKUApSlAKUpQClKUApSlAKUpQClKUApSlAKUpQClKUApSlAKjtc0SC8iMVxGsiHwbwPmp6qfUVI0oChjhu+tCBbTLdQD+6uWKzKPJJ1BDY5cnX61rf9KwlzHbXNvPbSSZCPIEMLHwVZVYgk+HLyHU10WtLVdLiuYmimRZI26qwz8iPIg4II5jFVTpjL0WRtlH2V/VLJZ4ZYW+GRHjP8wK5+mf0r17MtRM2nwhz9pDm2l55O+I7Dk+oCn61r20b2zrbSszggmCVurqOsbn/FUY5/vKM9Q2NXhQi11K5t8Yjul98j8u0BCXCj1P2bfWqqE4ScGW3NSipIvtKwKzWozClKUApSlAKUpQClKUApSlAKUpQClKUApSlAKUpQClKUApSlAKUpQClKUBHa9pKXULRPkA4KsPiR1OUkX8SsAR8q5tq+pvE0bz9270+RZZeRCzW7fZSyx+asrBiOe1lx5E9ZIqu8acMx30JUs0ciBuzlXG5cqQykH4kYHBU9eXiAai45eSSljgsETAjI5g9PlXuqx7NrlpNOt95yyBot33uydowfqFBqz1IiKUpQClKUApSlAKUpQClKUApSlAKUpQClKUApSlAKUpQClKUB/9k="/>
          <p:cNvSpPr>
            <a:spLocks noChangeAspect="1" noChangeArrowheads="1"/>
          </p:cNvSpPr>
          <p:nvPr/>
        </p:nvSpPr>
        <p:spPr bwMode="auto">
          <a:xfrm>
            <a:off x="4541838" y="-2127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endParaRPr lang="el-GR" altLang="en-US" sz="2800"/>
          </a:p>
        </p:txBody>
      </p:sp>
      <p:sp>
        <p:nvSpPr>
          <p:cNvPr id="4102" name="AutoShape 8" descr="data:image/jpeg;base64,/9j/4AAQSkZJRgABAQAAAQABAAD/2wCEAAkGBxQSEhUUExQWFhUXGRcXFxcYFhgWFxkcHRgYGBgYGBkZHiogGxwlHBkUITMhJiksLi4uGB8zODMsNygtLisBCgoKDg0OGxAQGyskICQ0LCw3NiwsLCwtLC8sLCwsLCwsLCwsLSwvLDA0LCwsLCwsLCwuLCwsLCwsLCwsLCw4Lf/AABEIAN0A5AMBIgACEQEDEQH/xAAcAAEAAgMBAQEAAAAAAAAAAAAABQYBBAcCAwj/xABIEAACAQMCAwUFBQQHBAsBAAABAgMABBEFEgYhMRMiQVFhBxQycYEjUmKRoTNCcoIVJDRDU5LBY5Ox0RYXc5Sio7Kz0+HxCP/EABoBAQADAQEBAAAAAAAAAAAAAAACAwQFAQb/xAAqEQACAgEEAgECBgMAAAAAAAAAAQIDEQQSITEiQVET0QVhcZHB8IGhsf/aAAwDAQACEQMRAD8A7jSlKAUpSgFKUoBSlKAUpSgFKUoBWCa+dzcLGpd2CqoJZmIVQB1JJ5AVUDrdzqBKWH2MGcNeyIe95+6xkYfw+0bu+QNAT2u8RW9moaeQKTyVAC8jnySNcsx+QqBGs6ldD+rWa2yHGJbxiHPqII8kcsfEw/SpfQeFbe1ZpFVpJ2+O4lPaTN83PQfhUAelTmKApzcKXkwb3nVJwT+7bRxW6L6AlWc/MmvtFwDBtxJNeS+e68uBn6I4H6VbKUBU/wDq8svKf/vl1/8ALWH9nVkenvA+V5c/6yVbaUBT04ARDmK9v4/L+tM4HyDg17fh2/T9jqjkfdnt4ZR9WQI1W2lAVH3nVoObw212o8YXaCT6JJlSf5xWyONrZGVLnfaSOAQlwuwHORykBMZ5g8t2eXSrJivlc2qSKVdFdT1VgGU/MHlQHuKVWAKkEHoQcg/UV7qlXfASxt2mnTyWT5J2od1u38cDd3/Lj/li14ruLQhNVhSIHkt3CS1qT4CTd3oSeXxDB59KAu1K8xuGAIIIIyCOYI8CDXqgFKUoBSlKAUpSgFKUoBSlKAUpSgFfOaZVUsxAVQSSeQAHMk+mK9mqTdyf0rdGBTmxtm/rBHSeYEEQA+MadX8zgedAZtoDqzrNKCLBecMLDHvJ5ETyj/C+6hHP4j4VdETHIcgOgHStLVNUgtY+0nlSJMgbnYKM+AGfHkeQqI03j/TrhwkV5EXJwFJKEnyG8DNAWalYFZoBSvheXaRIzyMFRQWZj0VQMkk+AAFeNM1CK4jEsMiyRtna6nKnBKnB9CCPpQG1SlKAUpSgFKUoBXyuYFkUo6hlYYZWGQR5EHrX1pQFDjL6PMEJLabK4VCTk2jscBD/ALAnkPuk+VXsGtfULJJo3ikUMjqVZT4gjBFVngu6kgkl06dizQANBI3WW3JwmT4sh7hPoD40Bb6UpQClKUApSlAKVgmqjrHtAtomZIg9zIpwViGVU5wQ0rYQY8RkkeVRlJRWWepN9FvpXKrvjfUXP2a2sI8mEk7fmCoH5GvVrx3focyx20w8o+0gf6by6n9KzLXadvG9Fn0LPg6nSq/wzxdBe5VCyTKMvDIAsijzx0ZfxKSKn61J5WUVFc4z1GRRFbW523F0xjR8Z7JAMyzY/CuMeG5kqU0TSIrSBIIV2xoMAeJ8SzHxJOST5k1EWX2mq3DHmILeCNPQytI8mPmEh/L0qzGvQcc1ZIbziVodQx2MMA93jkYCORz2Z+E8jndJy8ezHUDFWri32a2N1ayJDbQxS7SYnjRYyHx3clRzU8gQfPwPOvOt6NpWtyyxMd9xbHs5Hj3RyR4ZhtLFdrAMH5d4Dn51Xrv2Z31mpk03U58oCRDISVbAPLAyhOMAZTr5UBe+BoLiDT4UvWBmjVg7Fw3dDNsJbx7m3J9Krdz7XIS7i2tLu6ijOJJoYsxjHMkHy68zjp5c6htT4ylvOGbi5OEm5Qvt5A5mjRiB4bkY/mavfs9sUh020SMLjsY2JXozMoZm9ckk0BrR8V2V9ptxcjdJbrFJ28eNsgAQs8ZGRhtvLk2Dnka+3A2o2Z06Oa1QwWgErKsmAUCyPvLd5gBuDnr41Catwvb2VlrDwO+Z4Z5JIi6mNG7OU9xFUbM7iOeeSjyqhXt0ycHwBSR2kjI2Pu+8ytg+hKigLzL7XYO88Nnez26EhriOHMfLxBJHL+LbVx0biGC7t/eIH7SPBPLqCBkqQejDyNVXStYv4YI4Y9Fbs0RVUC7tsEAY6Z8ev1qO9muh3dqdSM9t7tBMxlhj7SN9ue0yoMbHkF2DoOlAbqe16zkiRoIbmeV92LeOMPMoUkbpArEKDjlzJ5g4xUvwXx7b6k0kaJLFNFjfFKoVh4ZGCcgHlzwfSqt//O1og06SUKokaZ1Z8d4qqptUnyGW5eprbigVOKWKgAvY7n9T2irk+uEUfSgJviv2gwWUot1jmublhnsYE3sB4FvLI8Bk+leeFPaHBezG2MU1tcgFjDOmxiB1Kn69Dg9fLNV/2OQCS41S6fDTNdPFkjvBVOQPQHIGPwCrdrHDNtNeW127sk8GQm1kXeD+6+VJYc2GAR8bedAa/FfHlvYyLDsmuLhxlYIE7STHgWGRgE8vE+lfHhj2iW93N7s8c1tc4yIbhOzZuRPc8+Qzg4PpVB4D1O6F/qlzFYtdyNcGMt28MRjVWcKgEmDzG0Z/AKkONLTU76azmj0toZbaUP2huYHyuQSpAYZGQP18zQHX6qPtBVoViv41Ja0YvIB1aBhtnX1AGH+aCrdXzniDKVYZDAgg9CDyIoDEE6uqspBVgGUjmCCMgj6UqseziUrZ9g7DdbSzW3Mj4Y3PZn/dmOsUBbaUpQChpSgKH7T9RcdhbI5QTGR5duQzRoFBQMOa5aRMkc8A1z251JIfso0LsOQjjAAUeG4/Cn1q4+0Rc30efC3IX+aXvf8AoSqJY2yxPMi8hvVgM5ODGnMk8ySQxz864Wvkp2tSy9qXHo6Gmj4rHs+i6jceNug9PeOf/t4r7w6wuQsitExOBuwVPoHXK59Dg1nFfGfYwKvtwRggkdPrXPShLhx/bP8AOTS017/ckLmEkrIjbJozuikHVWHn5qehXoQTV40v2nWjKFm7WOZcCVBDNIqN44dEIKnqD5VzDRL0pJ7u7hwQWhfIJIHVGPiw5c/EfKt28s27VZoj3wNjqTgOmemfBl6g/MVs0+onpW628p8r+/3DM1lcbfJd+zpPCmqR3Go37RMGXsrIg4Yc8Tg/EAfAfnVyNcj4S1DsNSiBHduUaAt5MmZYvz+0X5kV1wV2tPd9atT+TFZDZJo5rxLwrfWt+2o6XskMoC3Fs5CCTBA3AsQucAHqCCCee4ivhcazxBdI0SafFalgUMzzKdmQclRnJ9CA3OupUxV5ApmjcARRaU2nO+9XVt74Hxsd25Qem0hcfwjxqvaNJrmnwC0Wxiu1iGyGcXEcY2j4QyMQTgcsHHTx8eqVjFAc10PgeeDTdREhWW+vlnZ9uFG50YLGHbAPeZjk4He9MnOjcCSS6AmnXQ7GYbznKvsbt3kQ90kEYIBAPRjXScUNAcwsNX122hW1OmxzyIuxLhbhFjIXkGZT448CVJ8qsPBnDtxbW03vMzTXM5d5DuJRSQcRx56KMny6+QqT4h4ptrIoJ3Kl87QFLdMZJx4cxXvReJ7W6/YzKx+70b/KedR3LOMln0bNu/a8fJXPY5oFxY2Bhuo+zk7V327kfukIAcoSPA+Nfc6JP/T3vnZ/1f3Pse03J8fabtu3O7p44xV0zWakVnMJdBv9Mvri406BLq3uWDyW5kWJ0fmWKsxxzy2OvxAY5c/ro2gX95qMd/qMaW6W6stvbq6yncersykjx/NRyGK6TimKA5hdcP32mX9xd6fCt1BdENNblxFIrAliysx595nPLPx428s197Ox1PUbuGa8jNjawHesCTbpJm8O0ZD8IwMggcsjHPI6Ris0ApSsGgOD8ecVPp+pXcakqsjxzDCg53QQqT+aGlb2u8CHW7u5u1kKxiTsI8YwwiREZhnqO07UZ9KUB2ulKwaAzXlmx1qp8Y8cR2TCFFM904ysKnG0fflboi/qfCueanLcXv8AbZi6nn2EZMcA9CAd0nzY/Ss2o1dVC839yyuqU+iX9pev2huLYx3EbyKZIpERt+1H2kM5XIG10XqRgMarMenTXVzmz2nC9nPI3OFcc1GV+KQZbujwPPFZh0wTzrY26iNGG+4dFA2RZwVB+8/QfMmuqadYRwRrFEgSNRhVHh/zPqetYXttauaxlYx8r5ZrhBxWzJWNO4BhXDXEss7fdLdnF/u0xn+YmpmHhayU5WztgfPsYyfzK1L0qW5+uCzaipcW8JQPbvJBDFFcRDto3SNUYsgLbGKgZVhkY9ar9vKHVWGMMAwx0wRmumEVzKKyNu0kDf3TsF9Yz34z/lbb81NYtfFyqUvj+SUPGX6ni+hZl7h2upV42+66kMh+WQM+hrrXCuvLe26yqNrfDInjG4+ND8j08wQfGuWV9NM1KSym94hBZWwLiL/EUdHXykUdPvDkfAiP4XrFW/pz6f8A0r1VW5bkdopWnpWpR3ESSxOHjcZVh/r5EeIPMVuV9Ic4UpSgFYNZryxoCt8QcGW15L2s28kLsADlVA68gPHPjXHOKNPGn3pW3kYmPa6NnvqTz2Ejr0/I1b+N+Mrr35rS0k242R4CqWLtg9WGRyZedfThv2azGcT30gbDbygJcuwOQXc45elZLPOWIrk+h0c3pa918/FriPefsdOsZC0aMwwSqkjyJAJFbFeVFeq1nz77FKUoeClKxmgBNVnifUHldbG2fbNKuZZBgm3h6GTGfjb4VHmc9FNZ1/X3Enuloolu2AJyfs4FJx2sx8h1CDvNjwHOtnhXhxbOM94yTSHfPOw78rnqx8l8lHICgJHSdNjtoY4Yl2xxqFUeg8/U9SfM0rcpQCsGs0oDk3FHCFzDPd3cclsY5T2ryTu8bRgKBsJVGDKMcunX863p2qb7YTyLsG0s3lgZ5jPPBxyz51Y/abctcXy2bnEEcSTmPp2zs7qN33kXb08zVe1tMxBeQDSQIc8hhpowc+QwTXC/EFVO6NaXk2ss3afeoOWeC88F6MbeDdIPt5j2kx8iR3UB8kXC/PJ8asFU6X2naf24hEpbLbe0CZiBzgZfPT1AIq41plFrtFkHFrgUpmtW11GKUkRyxuR1COrkY652mo4ZPKNo1TOOrLs2W8X4QBHP/BnuSfyMSD6OfKrnXzniDqVYBlYFWB5ggjBBHlivGk1h9M8kvg5zWaahppsnER3GBuUMh54/2MjfeH7pPUADmQaVwb6JVTwy6MtyPenalPZsz2u0hzulgfkkhwAWDDmkmABu5g45joa6Tw5xXBeAiMlZV+OFxtkX+X95fxLkHzrmda15ZLKBksrLzSRCVkQ+aMOYP6V0dH+KSrShZyv9r7me3TKXMezuYNZrkXDHHd5bw3BvQlxHalQ7oQlxtf8AZybWwkgbmvIg5UjBq5WvE11cLvt9OmCkAqbmSO3Jz5IC7Y+YHWvo4tSWUc5rHDLXWpqkrJE7Iu9wpKqMZYgcgM+tVt9f1GM5l00unnb3CSMPmrhP0qW0LiOC73BNySJjtIZVMcqZ6bkbnjl1GQfOvWFwykcC6jeXF0Ir2BWaFS/ayQ7JVPRdpAAOctzA6A104CgFZqMY4WC2+1Wy3JY/JDFDWaxmpFIVs1mte9vY4ULyukaDqzsFUfMnlVXl40M526dbvdH/ABSDFar85W+P5IG6UBbZpQoLMQAOZJOAPUk1TLrXLjUG7LTjsh5iS+Zcr6rbKf2jfj+EetfSPg+W5cSanP24HMW0YKWgPI5ZDlpSMci5+lW+NAoAAAA6AcgPlQEZw7w9BZRlIVPeJd3Y7pJGJyzyOebMTUtSlAKUpQCqzxjxFJbhIbaMS3c2ezQnCIo+KaU+Ea5HqSQBVlNUiKRW1G93ftQsCqPHsdm5cenaNLz88VCyW2OScI7pYKvq/Bd5cslxNfhrmPOwCFVhAOCY+73ivqc/Koq00pr6ZrWeIxiFWlukJPRQeyVGHxB2w24eC+dX9b1opuymOVkJ7GTAAz17FsfvAZKn94DHUHO1wdagzX0/UyTLF8lhiVdv+ZpD9ayQrVlilNcrlMvs8I4j7PyYvlX6h4IuHk0+1dySxhTJPU8sAn1xiq7H7KbfTpZr95y8UCySxRGP4SEYqC247tpxjkOeKtPD1r7vZwRt/dQxhj6qg3frmrdT0iOm7ZUfa1qMptp44W2rEsb3DAkH7R1SKEEeLZZz+FR51xjhlpxcobU4mXc648kVnbPmNqtyr9CS8LNqGjSryWe8IugTkAEsrQofQRrGmfrVX9nfs8msI7m8vQsbC3mVE3BiuVJZ2K5AOARgeZq6uCjHBVOblLJ0HRb73i3hmAx2saSY8tyhsfrW7UPwbEUsLRW5EQQ5Hl3AcVMVzZds6MeiH4p1O1t4Cbsr2bd3ay7y5+6qfvHp8uvLGa5naieSXfHvtrbltilImlI9WYZQHyJJFdJ4l4fW6COOU0WTExzt72NysOmGCgZ6jqKp0Um4ZwQckEHqpBwyn1ByKy6y1wrWEnn2+cfp9zyMcy5Z7pSvWm2S3F7awSc4mMjSKejhIyVVvw7sEjxxjxrk6al3WqHWS6yeyOTQtJF2Nfy/2Nbi0jByMSBJmMkmOrKjlMYzna3lXZNK162uf7PcRSkdQjqxHzAOapcmuadPqcIcxvGsBSBpIyIRIZBkRM42MWXaMr93FWbXuD7W5TBiWOQZ7OaIdnLG3gyOmCOeOR5Gvsq61XBRj0jjyk5PLLDioDi7TwYXuEwlzBG7xS+Iwu4o33kbGCp5fIgEVHgTiq/Kzwz2z3fu0z2/vETRguyHB3K7DPLadw8+fPnU9q0V9fRvb9iLSGRSskskiyTbTyZY44yVBIyNxbl5GpnhH6F7RXlgikk068BdQ2Y4xJGQejK2QcH1HKpB+NpT+z0y/fyzHHGPzZ8j8qs2mWKQQxwxjCRqqKOuAowK2qAp1trmqTHC6ckC/fuLpT/4IlJ/MivpJouozftdQWJfu2tuqn/eSs5/QVbaUBVbPgG0VxLKJbqQHIe5lebHyRjsH+XlVoWMAYAwPIchXqlAKUpQClKUApSlAc8XWLzUSzwS+6WmSsbqga5l2sVZ8tlY0JBAwCT15VFP7N42lM7XuoGYjBk7dQ+OXd3dnnHIculSVpYyaUOwZHlslLGGZFLvCpYsY5kGWIBPJ1B5dcVM2WpwzDMUqOPwsD/+VjulYn+RrqjW1+ZWrrgTfG0Zv79lYcw8scg5EEHBj6ggHIINbeh6Zf2KskNzDMpdpCLiJw7M3Nsyxvyyfwn5VZsHyrGKqV00WuqDKtxFxHdMixXWnydl2iNLJbuLhSqncoCDa+0sE3ZX4cjBzW9xZcH+jrqSMkH3eVlPMEfZk558wcVMowPMEH5HNeLiAOjIwyrAqw8wRgj8qSt3NZQjVtTSJvSlUQxBPgEabf4dox+lVb2nXRaBLKM/a3jiL1WId6d/kEGM/iqL0+XU7CH3eGOG7RO7BI8pikVP3UkXbh9o5ZBGQK2OH9GlV2urxxLeSDaxXPZxJ/hQjwXzPia1zuio5TMsaZOWGTsaAAAcgAAPkK9UpXPN5g1z6DSLqea5eOIRo08hDz5XI5LuWNRuIyviVBzkGuhGsCvHGMliSyeNc5yUSThO+Ays9qx8jFMgP8wdsflXx0Wzlj1K1F3GIlAmw4fdDIzR9mIw2B3iGJ2sBnHLJroRFaerabHcwvDKMo4wfTyYeRBwQfMV7XCqE1Lak0QnFyjhM0ZbUx2xsb61kubZVCRzRJ2xKjknaRr30lXkNygjI3d3oPvw1o1/7qiy3k0bEMMPHDJKq7iEy+3G/ZszndzzzNSnAV9JNYxGb9qm+GQ9cvE7RM2fUpn61Ya6xziL4d0KKzhEUW7GWdmY5d3Y5Z3PixP/ANVJ4rNKAUpSgFKUoBSlKAUpSgFKUoBSlKAr/HV88FlI0TbJGMcSPgHY0siRB+flvz9KgIuD7IRiM20TgEkl1Dux8WZ27xYnPPNWvibTTc20sSnazDKMee11IZD9GVagdE1VbmISLjOSsi5BKSKcOhwSMg/mMHxrNqXJJYNGnw20yKbgOxzkROp/DcXCgfICTl9K2Rwla4w0buPKSeeUH5h5CKnKVk3y+TXsj8GvZWUcKCOJFjRc4VQAoySTgD1JNbFaOsC42f1Uw9pn++DlCOfLKHIOcc8GoIcSXFsV/pC3SONmC+8QuZIVJ6dqDho1J/eOR50UXLk8clHgtWKzWAc1mokxSlKHp5ZgMc+vT/j/AMAfyqp8ZaDPOTKLhzFGu73Rd0YkABLgyowbcR8PgCB5mnGmpxw3WndqWCiWaRiFLBQsJQM20EgbpV5/Op+x1i3mGYp4pB47JEbHzAOR9asSccSRTLEspkdwvw5a2w7W1VwJVU5aSRsqcMDtZiAenPrU+TWrd6lDEu6SWONR+87qo+WSah/eTqREFsr+7N+3ucFEKeMUDHm7N8JYclBPPOK9UJWSDnGESycBxEWasf7155x/DLNJKnXx2stWGvESAAADAHIAdAB0Ar3XROeKUpQClKUApSlAKUpQClKUApSlAKUpQGhr0rJbTsnxLFIy/MIxH64rnNjoMkEFtNaEdtHDEssfRLlQoJUjOFlySVc+eDyNdRuI9ylT0IIP1GKo3BtwXs4lY5eLMEn8cJMTH67QfrWfUNpJovoSbaJHTb5J41kQ91vPkVIOGVh4MpBBHgQa2qgbvFpOJc4huHVJR+6kp5RzfzHbG3mSh8zU8KxyXtdGyL9MV85olYFWAKsCCCMgg9QR4ivpSokmslFW9msLy1sVG+3mduyZssyRhSTET+BtpB5904PTNXoVG3ekJJcQ3DM26ASBFz3cuApY+OduR1xzqSqc2nghBNZFKxmvnd3KRIXkYIijJZiAB8yahjJNvBTuNhm7tvNYbjP8zwAf8DURw/whDql2/aoOwttocqAryyMuQhccwqrgn1PpUZdcWxXE092zbIAFhgB+JguSzbRzyzEcvAAV0j2P6bLDY750KSTyyTsp+IBsBc+XdUcvIirKKW9Q5vpJL/Psy3WLZheyV07gLTocbLKDI6Fow7fPL5OasaoAMAAAdAOVeqV0jIKUpQClKUApSlAKUpQClKUApSlAKUpQClKUBGcR6utpbyTsC20Dao6uzEKiD1Zio+tUzhnRpraWRpHEnvOZpcAKsc5I3hAP7thgDPP7Pn15TXHUmXsYjzElyGI/7KKSUfkyofmBWyKy6ibXiadPDPJq6tp6XEMkMg7kilD58/Eeo5H6VEcJ6lIVa3uiPeoMKx6dqv7kyeYYDnjowNWKtDVNHguMdtEr7c7SR3lz12sOa59DWVNYwzVKLzlGnrPE0Vu3ZjdNOfhghG+Tn0LAckX8TYr4QDUJwS5is1PRVXt5h6liRGD6bW6VK6XpUNsuyGNYweZ2jmx82PVj6k1nVdQS3iaWTO1ccgMsSThVUeLEkADxJqWV1FEcPuTI19HkUbm1C5G3JLH3YLj1Uw7cev61B6F/S15LL2F1am1RtiXBhJ7XlkmMDk205UnOMg4zViteEnvSJNQJEfJkslb7NfEG4I/ayenwjpz61dbe3VFCooVVGFVQFUDyAHICtddXHkZLLefEocnAd5MMT6tNg9Vgijh/UZP517s/ZLYjnOZ7o+c8zN+i4FX6lXJJdFTbfZXtG4JsLVt0FrEjfe27mHyZ8kVYAKzSvTwUpSgFKUoBSlKAUpSgFKUoBSlKAUpSgFKUoBSlKApXtHbsjZXJ+CG5Ac+Syo8O4+gLKakxUvqunx3ELwyrujkUqw8wf9fWue6NqEllL7hek5X+zXLcknjzhVZjyEw5Ag9eXmM5tRW3yjRp7FHhlrpWM1msRtPncXCxqXdgqqMlmIAA9Saj9EtzfTJcMrC1iO6AOCpmk6CcqeYjUZ2hupO7wXOpxoRHClxtBNtNDPzGcKrhZf8Ay2er9GQQCDkHBBrXp4Ra3GTUTae09Cs0pWsyilKUApSlAKUpQClKUApSlAKUpQClKUApSlAKUpQClKUApSlAKjtc0SC8iMVxGsiHwbwPmp6qfUVI0oChjhu+tCBbTLdQD+6uWKzKPJJ1BDY5cnX61rf9KwlzHbXNvPbSSZCPIEMLHwVZVYgk+HLyHU10WtLVdLiuYmimRZI26qwz8iPIg4II5jFVTpjL0WRtlH2V/VLJZ4ZYW+GRHjP8wK5+mf0r17MtRM2nwhz9pDm2l55O+I7Dk+oCn61r20b2zrbSszggmCVurqOsbn/FUY5/vKM9Q2NXhQi11K5t8Yjul98j8u0BCXCj1P2bfWqqE4ScGW3NSipIvtKwKzWozClKUApSlAKUpQClKUApSlAKUpQClKUApSlAKUpQClKUApSlAKUpQClKUBHa9pKXULRPkA4KsPiR1OUkX8SsAR8q5tq+pvE0bz9270+RZZeRCzW7fZSyx+asrBiOe1lx5E9ZIqu8acMx30JUs0ciBuzlXG5cqQykH4kYHBU9eXiAai45eSSljgsETAjI5g9PlXuqx7NrlpNOt95yyBot33uydowfqFBqz1IiKUpQClKUApSlAKUpQClKUApSlAKUpQClKUApSlAKUpQClKUB/9k="/>
          <p:cNvSpPr>
            <a:spLocks noChangeAspect="1" noChangeArrowheads="1"/>
          </p:cNvSpPr>
          <p:nvPr/>
        </p:nvSpPr>
        <p:spPr bwMode="auto">
          <a:xfrm>
            <a:off x="4694238" y="-603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endParaRPr lang="el-GR" altLang="en-US" sz="280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613" y="1371600"/>
            <a:ext cx="695325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AutoShape 4" descr="D:\my_courses\adc\%CF%85%CE%BB%CE%B9%CE%BA%CF%8C_%CE%B3%CE%B9%CE%B1_%CE%B1%CF%83%CE%BA%CE%AE%CF%83%CE%B5%CE%B9%CF%82\MapReduce Algorithms - Understanding Data Joins Part 1 - Random Thoughts on Coding_files\hadoop-log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" name="AutoShape 6" descr="file:///D:/my_courses/adc/%CF%85%CE%BB%CE%B9%CE%BA%CF%8C_%CE%B3%CE%B9%CE%B1_%CE%B1%CF%83%CE%BA%CE%AE%CF%83%CE%B5%CE%B9%CF%82/MapReduce%20Algorithms%20-%20Understanding%20Data%20Joins%20Part%201%20-%20Random%20Thoughts%20on%20Coding_files/hadoop-logo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435588"/>
            <a:ext cx="2468497" cy="5842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2913" y="6583363"/>
            <a:ext cx="1004887" cy="198437"/>
          </a:xfrm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0506A316-D3A7-4BFE-95C3-D8F4423D78AA}" type="slidenum">
              <a:rPr lang="en-US" sz="1200" smtClean="0">
                <a:latin typeface="Century Schoolbook" pitchFamily="18" charset="0"/>
              </a:rPr>
              <a:pPr/>
              <a:t>3</a:t>
            </a:fld>
            <a:r>
              <a:rPr lang="en-US" sz="1200" smtClean="0">
                <a:latin typeface="Century Schoolbook" pitchFamily="18" charset="0"/>
              </a:rPr>
              <a:t> 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MapReduce</a:t>
            </a:r>
            <a:r>
              <a:rPr lang="en-US" altLang="en-US" dirty="0" smtClean="0"/>
              <a:t> basics …</a:t>
            </a:r>
            <a:endParaRPr lang="el-GR" altLang="en-US" dirty="0" smtClean="0"/>
          </a:p>
        </p:txBody>
      </p:sp>
      <p:sp>
        <p:nvSpPr>
          <p:cNvPr id="5125" name="AutoShape 6" descr="data:image/jpeg;base64,/9j/4AAQSkZJRgABAQAAAQABAAD/2wCEAAkGBxQSEhUUExQWFhUXGRcXFxcYFhgWFxkcHRgYGBgYGBkZHiogGxwlHBkUITMhJiksLi4uGB8zODMsNygtLisBCgoKDg0OGxAQGyskICQ0LCw3NiwsLCwtLC8sLCwsLCwsLCwsLSwvLDA0LCwsLCwsLCwuLCwsLCwsLCwsLCw4Lf/AABEIAN0A5AMBIgACEQEDEQH/xAAcAAEAAgMBAQEAAAAAAAAAAAAABQYBBAcCAwj/xABIEAACAQMCAwUFBQQHBAsBAAABAgMABBEFEgYhMRMiQVFhBxQycYEjUmKRoTNCcoIVJDRDU5LBY5Ox0RYXc5Sio7Kz0+HxCP/EABoBAQADAQEBAAAAAAAAAAAAAAACAwQFAQb/xAAqEQACAgEEAgECBgMAAAAAAAAAAQIDEQQSITEiQVET0QVhcZHB8IGhsf/aAAwDAQACEQMRAD8A7jSlKAUpSgFKUoBSlKAUpSgFKUoBWCa+dzcLGpd2CqoJZmIVQB1JJ5AVUDrdzqBKWH2MGcNeyIe95+6xkYfw+0bu+QNAT2u8RW9moaeQKTyVAC8jnySNcsx+QqBGs6ldD+rWa2yHGJbxiHPqII8kcsfEw/SpfQeFbe1ZpFVpJ2+O4lPaTN83PQfhUAelTmKApzcKXkwb3nVJwT+7bRxW6L6AlWc/MmvtFwDBtxJNeS+e68uBn6I4H6VbKUBU/wDq8svKf/vl1/8ALWH9nVkenvA+V5c/6yVbaUBT04ARDmK9v4/L+tM4HyDg17fh2/T9jqjkfdnt4ZR9WQI1W2lAVH3nVoObw212o8YXaCT6JJlSf5xWyONrZGVLnfaSOAQlwuwHORykBMZ5g8t2eXSrJivlc2qSKVdFdT1VgGU/MHlQHuKVWAKkEHoQcg/UV7qlXfASxt2mnTyWT5J2od1u38cDd3/Lj/li14ruLQhNVhSIHkt3CS1qT4CTd3oSeXxDB59KAu1K8xuGAIIIIyCOYI8CDXqgFKUoBSlKAUpSgFKUoBSlKAUpSgFfOaZVUsxAVQSSeQAHMk+mK9mqTdyf0rdGBTmxtm/rBHSeYEEQA+MadX8zgedAZtoDqzrNKCLBecMLDHvJ5ETyj/C+6hHP4j4VdETHIcgOgHStLVNUgtY+0nlSJMgbnYKM+AGfHkeQqI03j/TrhwkV5EXJwFJKEnyG8DNAWalYFZoBSvheXaRIzyMFRQWZj0VQMkk+AAFeNM1CK4jEsMiyRtna6nKnBKnB9CCPpQG1SlKAUpSgFKUoBXyuYFkUo6hlYYZWGQR5EHrX1pQFDjL6PMEJLabK4VCTk2jscBD/ALAnkPuk+VXsGtfULJJo3ikUMjqVZT4gjBFVngu6kgkl06dizQANBI3WW3JwmT4sh7hPoD40Bb6UpQClKUApSlAKVgmqjrHtAtomZIg9zIpwViGVU5wQ0rYQY8RkkeVRlJRWWepN9FvpXKrvjfUXP2a2sI8mEk7fmCoH5GvVrx3focyx20w8o+0gf6by6n9KzLXadvG9Fn0LPg6nSq/wzxdBe5VCyTKMvDIAsijzx0ZfxKSKn61J5WUVFc4z1GRRFbW523F0xjR8Z7JAMyzY/CuMeG5kqU0TSIrSBIIV2xoMAeJ8SzHxJOST5k1EWX2mq3DHmILeCNPQytI8mPmEh/L0qzGvQcc1ZIbziVodQx2MMA93jkYCORz2Z+E8jndJy8ezHUDFWri32a2N1ayJDbQxS7SYnjRYyHx3clRzU8gQfPwPOvOt6NpWtyyxMd9xbHs5Hj3RyR4ZhtLFdrAMH5d4Dn51Xrv2Z31mpk03U58oCRDISVbAPLAyhOMAZTr5UBe+BoLiDT4UvWBmjVg7Fw3dDNsJbx7m3J9Krdz7XIS7i2tLu6ijOJJoYsxjHMkHy68zjp5c6htT4ylvOGbi5OEm5Qvt5A5mjRiB4bkY/mavfs9sUh020SMLjsY2JXozMoZm9ckk0BrR8V2V9ptxcjdJbrFJ28eNsgAQs8ZGRhtvLk2Dnka+3A2o2Z06Oa1QwWgErKsmAUCyPvLd5gBuDnr41Catwvb2VlrDwO+Z4Z5JIi6mNG7OU9xFUbM7iOeeSjyqhXt0ycHwBSR2kjI2Pu+8ytg+hKigLzL7XYO88Nnez26EhriOHMfLxBJHL+LbVx0biGC7t/eIH7SPBPLqCBkqQejDyNVXStYv4YI4Y9Fbs0RVUC7tsEAY6Z8ev1qO9muh3dqdSM9t7tBMxlhj7SN9ue0yoMbHkF2DoOlAbqe16zkiRoIbmeV92LeOMPMoUkbpArEKDjlzJ5g4xUvwXx7b6k0kaJLFNFjfFKoVh4ZGCcgHlzwfSqt//O1og06SUKokaZ1Z8d4qqptUnyGW5eprbigVOKWKgAvY7n9T2irk+uEUfSgJviv2gwWUot1jmublhnsYE3sB4FvLI8Bk+leeFPaHBezG2MU1tcgFjDOmxiB1Kn69Dg9fLNV/2OQCS41S6fDTNdPFkjvBVOQPQHIGPwCrdrHDNtNeW127sk8GQm1kXeD+6+VJYc2GAR8bedAa/FfHlvYyLDsmuLhxlYIE7STHgWGRgE8vE+lfHhj2iW93N7s8c1tc4yIbhOzZuRPc8+Qzg4PpVB4D1O6F/qlzFYtdyNcGMt28MRjVWcKgEmDzG0Z/AKkONLTU76azmj0toZbaUP2huYHyuQSpAYZGQP18zQHX6qPtBVoViv41Ja0YvIB1aBhtnX1AGH+aCrdXzniDKVYZDAgg9CDyIoDEE6uqspBVgGUjmCCMgj6UqseziUrZ9g7DdbSzW3Mj4Y3PZn/dmOsUBbaUpQChpSgKH7T9RcdhbI5QTGR5duQzRoFBQMOa5aRMkc8A1z251JIfso0LsOQjjAAUeG4/Cn1q4+0Rc30efC3IX+aXvf8AoSqJY2yxPMi8hvVgM5ODGnMk8ySQxz864Wvkp2tSy9qXHo6Gmj4rHs+i6jceNug9PeOf/t4r7w6wuQsitExOBuwVPoHXK59Dg1nFfGfYwKvtwRggkdPrXPShLhx/bP8AOTS017/ckLmEkrIjbJozuikHVWHn5qehXoQTV40v2nWjKFm7WOZcCVBDNIqN44dEIKnqD5VzDRL0pJ7u7hwQWhfIJIHVGPiw5c/EfKt28s27VZoj3wNjqTgOmemfBl6g/MVs0+onpW628p8r+/3DM1lcbfJd+zpPCmqR3Go37RMGXsrIg4Yc8Tg/EAfAfnVyNcj4S1DsNSiBHduUaAt5MmZYvz+0X5kV1wV2tPd9atT+TFZDZJo5rxLwrfWt+2o6XskMoC3Fs5CCTBA3AsQucAHqCCCee4ivhcazxBdI0SafFalgUMzzKdmQclRnJ9CA3OupUxV5ApmjcARRaU2nO+9XVt74Hxsd25Qem0hcfwjxqvaNJrmnwC0Wxiu1iGyGcXEcY2j4QyMQTgcsHHTx8eqVjFAc10PgeeDTdREhWW+vlnZ9uFG50YLGHbAPeZjk4He9MnOjcCSS6AmnXQ7GYbznKvsbt3kQ90kEYIBAPRjXScUNAcwsNX122hW1OmxzyIuxLhbhFjIXkGZT448CVJ8qsPBnDtxbW03vMzTXM5d5DuJRSQcRx56KMny6+QqT4h4ptrIoJ3Kl87QFLdMZJx4cxXvReJ7W6/YzKx+70b/KedR3LOMln0bNu/a8fJXPY5oFxY2Bhuo+zk7V327kfukIAcoSPA+Nfc6JP/T3vnZ/1f3Pse03J8fabtu3O7p44xV0zWakVnMJdBv9Mvri406BLq3uWDyW5kWJ0fmWKsxxzy2OvxAY5c/ro2gX95qMd/qMaW6W6stvbq6yncersykjx/NRyGK6TimKA5hdcP32mX9xd6fCt1BdENNblxFIrAliysx595nPLPx428s197Ox1PUbuGa8jNjawHesCTbpJm8O0ZD8IwMggcsjHPI6Ris0ApSsGgOD8ecVPp+pXcakqsjxzDCg53QQqT+aGlb2u8CHW7u5u1kKxiTsI8YwwiREZhnqO07UZ9KUB2ulKwaAzXlmx1qp8Y8cR2TCFFM904ysKnG0fflboi/qfCueanLcXv8AbZi6nn2EZMcA9CAd0nzY/Ss2o1dVC839yyuqU+iX9pev2huLYx3EbyKZIpERt+1H2kM5XIG10XqRgMarMenTXVzmz2nC9nPI3OFcc1GV+KQZbujwPPFZh0wTzrY26iNGG+4dFA2RZwVB+8/QfMmuqadYRwRrFEgSNRhVHh/zPqetYXttauaxlYx8r5ZrhBxWzJWNO4BhXDXEss7fdLdnF/u0xn+YmpmHhayU5WztgfPsYyfzK1L0qW5+uCzaipcW8JQPbvJBDFFcRDto3SNUYsgLbGKgZVhkY9ar9vKHVWGMMAwx0wRmumEVzKKyNu0kDf3TsF9Yz34z/lbb81NYtfFyqUvj+SUPGX6ni+hZl7h2upV42+66kMh+WQM+hrrXCuvLe26yqNrfDInjG4+ND8j08wQfGuWV9NM1KSym94hBZWwLiL/EUdHXykUdPvDkfAiP4XrFW/pz6f8A0r1VW5bkdopWnpWpR3ESSxOHjcZVh/r5EeIPMVuV9Ic4UpSgFYNZryxoCt8QcGW15L2s28kLsADlVA68gPHPjXHOKNPGn3pW3kYmPa6NnvqTz2Ejr0/I1b+N+Mrr35rS0k242R4CqWLtg9WGRyZedfThv2azGcT30gbDbygJcuwOQXc45elZLPOWIrk+h0c3pa918/FriPefsdOsZC0aMwwSqkjyJAJFbFeVFeq1nz77FKUoeClKxmgBNVnifUHldbG2fbNKuZZBgm3h6GTGfjb4VHmc9FNZ1/X3Enuloolu2AJyfs4FJx2sx8h1CDvNjwHOtnhXhxbOM94yTSHfPOw78rnqx8l8lHICgJHSdNjtoY4Yl2xxqFUeg8/U9SfM0rcpQCsGs0oDk3FHCFzDPd3cclsY5T2ryTu8bRgKBsJVGDKMcunX863p2qb7YTyLsG0s3lgZ5jPPBxyz51Y/abctcXy2bnEEcSTmPp2zs7qN33kXb08zVe1tMxBeQDSQIc8hhpowc+QwTXC/EFVO6NaXk2ss3afeoOWeC88F6MbeDdIPt5j2kx8iR3UB8kXC/PJ8asFU6X2naf24hEpbLbe0CZiBzgZfPT1AIq41plFrtFkHFrgUpmtW11GKUkRyxuR1COrkY652mo4ZPKNo1TOOrLs2W8X4QBHP/BnuSfyMSD6OfKrnXzniDqVYBlYFWB5ggjBBHlivGk1h9M8kvg5zWaahppsnER3GBuUMh54/2MjfeH7pPUADmQaVwb6JVTwy6MtyPenalPZsz2u0hzulgfkkhwAWDDmkmABu5g45joa6Tw5xXBeAiMlZV+OFxtkX+X95fxLkHzrmda15ZLKBksrLzSRCVkQ+aMOYP6V0dH+KSrShZyv9r7me3TKXMezuYNZrkXDHHd5bw3BvQlxHalQ7oQlxtf8AZybWwkgbmvIg5UjBq5WvE11cLvt9OmCkAqbmSO3Jz5IC7Y+YHWvo4tSWUc5rHDLXWpqkrJE7Iu9wpKqMZYgcgM+tVt9f1GM5l00unnb3CSMPmrhP0qW0LiOC73BNySJjtIZVMcqZ6bkbnjl1GQfOvWFwykcC6jeXF0Ir2BWaFS/ayQ7JVPRdpAAOctzA6A104CgFZqMY4WC2+1Wy3JY/JDFDWaxmpFIVs1mte9vY4ULyukaDqzsFUfMnlVXl40M526dbvdH/ABSDFar85W+P5IG6UBbZpQoLMQAOZJOAPUk1TLrXLjUG7LTjsh5iS+Zcr6rbKf2jfj+EetfSPg+W5cSanP24HMW0YKWgPI5ZDlpSMci5+lW+NAoAAAA6AcgPlQEZw7w9BZRlIVPeJd3Y7pJGJyzyOebMTUtSlAKUpQCqzxjxFJbhIbaMS3c2ezQnCIo+KaU+Ea5HqSQBVlNUiKRW1G93ftQsCqPHsdm5cenaNLz88VCyW2OScI7pYKvq/Bd5cslxNfhrmPOwCFVhAOCY+73ivqc/Koq00pr6ZrWeIxiFWlukJPRQeyVGHxB2w24eC+dX9b1opuymOVkJ7GTAAz17FsfvAZKn94DHUHO1wdagzX0/UyTLF8lhiVdv+ZpD9ayQrVlilNcrlMvs8I4j7PyYvlX6h4IuHk0+1dySxhTJPU8sAn1xiq7H7KbfTpZr95y8UCySxRGP4SEYqC247tpxjkOeKtPD1r7vZwRt/dQxhj6qg3frmrdT0iOm7ZUfa1qMptp44W2rEsb3DAkH7R1SKEEeLZZz+FR51xjhlpxcobU4mXc648kVnbPmNqtyr9CS8LNqGjSryWe8IugTkAEsrQofQRrGmfrVX9nfs8msI7m8vQsbC3mVE3BiuVJZ2K5AOARgeZq6uCjHBVOblLJ0HRb73i3hmAx2saSY8tyhsfrW7UPwbEUsLRW5EQQ5Hl3AcVMVzZds6MeiH4p1O1t4Cbsr2bd3ay7y5+6qfvHp8uvLGa5naieSXfHvtrbltilImlI9WYZQHyJJFdJ4l4fW6COOU0WTExzt72NysOmGCgZ6jqKp0Um4ZwQckEHqpBwyn1ByKy6y1wrWEnn2+cfp9zyMcy5Z7pSvWm2S3F7awSc4mMjSKejhIyVVvw7sEjxxjxrk6al3WqHWS6yeyOTQtJF2Nfy/2Nbi0jByMSBJmMkmOrKjlMYzna3lXZNK162uf7PcRSkdQjqxHzAOapcmuadPqcIcxvGsBSBpIyIRIZBkRM42MWXaMr93FWbXuD7W5TBiWOQZ7OaIdnLG3gyOmCOeOR5Gvsq61XBRj0jjyk5PLLDioDi7TwYXuEwlzBG7xS+Iwu4o33kbGCp5fIgEVHgTiq/Kzwz2z3fu0z2/vETRguyHB3K7DPLadw8+fPnU9q0V9fRvb9iLSGRSskskiyTbTyZY44yVBIyNxbl5GpnhH6F7RXlgikk068BdQ2Y4xJGQejK2QcH1HKpB+NpT+z0y/fyzHHGPzZ8j8qs2mWKQQxwxjCRqqKOuAowK2qAp1trmqTHC6ckC/fuLpT/4IlJ/MivpJouozftdQWJfu2tuqn/eSs5/QVbaUBVbPgG0VxLKJbqQHIe5lebHyRjsH+XlVoWMAYAwPIchXqlAKUpQClKUApSlAc8XWLzUSzwS+6WmSsbqga5l2sVZ8tlY0JBAwCT15VFP7N42lM7XuoGYjBk7dQ+OXd3dnnHIculSVpYyaUOwZHlslLGGZFLvCpYsY5kGWIBPJ1B5dcVM2WpwzDMUqOPwsD/+VjulYn+RrqjW1+ZWrrgTfG0Zv79lYcw8scg5EEHBj6ggHIINbeh6Zf2KskNzDMpdpCLiJw7M3Nsyxvyyfwn5VZsHyrGKqV00WuqDKtxFxHdMixXWnydl2iNLJbuLhSqncoCDa+0sE3ZX4cjBzW9xZcH+jrqSMkH3eVlPMEfZk558wcVMowPMEH5HNeLiAOjIwyrAqw8wRgj8qSt3NZQjVtTSJvSlUQxBPgEabf4dox+lVb2nXRaBLKM/a3jiL1WId6d/kEGM/iqL0+XU7CH3eGOG7RO7BI8pikVP3UkXbh9o5ZBGQK2OH9GlV2urxxLeSDaxXPZxJ/hQjwXzPia1zuio5TMsaZOWGTsaAAAcgAAPkK9UpXPN5g1z6DSLqea5eOIRo08hDz5XI5LuWNRuIyviVBzkGuhGsCvHGMliSyeNc5yUSThO+Ays9qx8jFMgP8wdsflXx0Wzlj1K1F3GIlAmw4fdDIzR9mIw2B3iGJ2sBnHLJroRFaerabHcwvDKMo4wfTyYeRBwQfMV7XCqE1Lak0QnFyjhM0ZbUx2xsb61kubZVCRzRJ2xKjknaRr30lXkNygjI3d3oPvw1o1/7qiy3k0bEMMPHDJKq7iEy+3G/ZszndzzzNSnAV9JNYxGb9qm+GQ9cvE7RM2fUpn61Ya6xziL4d0KKzhEUW7GWdmY5d3Y5Z3PixP/ANVJ4rNKAUpSgFKUoBSlKAUpSgFKUoBSlKAr/HV88FlI0TbJGMcSPgHY0siRB+flvz9KgIuD7IRiM20TgEkl1Dux8WZ27xYnPPNWvibTTc20sSnazDKMee11IZD9GVagdE1VbmISLjOSsi5BKSKcOhwSMg/mMHxrNqXJJYNGnw20yKbgOxzkROp/DcXCgfICTl9K2Rwla4w0buPKSeeUH5h5CKnKVk3y+TXsj8GvZWUcKCOJFjRc4VQAoySTgD1JNbFaOsC42f1Uw9pn++DlCOfLKHIOcc8GoIcSXFsV/pC3SONmC+8QuZIVJ6dqDho1J/eOR50UXLk8clHgtWKzWAc1mokxSlKHp5ZgMc+vT/j/AMAfyqp8ZaDPOTKLhzFGu73Rd0YkABLgyowbcR8PgCB5mnGmpxw3WndqWCiWaRiFLBQsJQM20EgbpV5/Op+x1i3mGYp4pB47JEbHzAOR9asSccSRTLEspkdwvw5a2w7W1VwJVU5aSRsqcMDtZiAenPrU+TWrd6lDEu6SWONR+87qo+WSah/eTqREFsr+7N+3ucFEKeMUDHm7N8JYclBPPOK9UJWSDnGESycBxEWasf7155x/DLNJKnXx2stWGvESAAADAHIAdAB0Ar3XROeKUpQClKUApSlAKUpQClKUApSlAKUpQGhr0rJbTsnxLFIy/MIxH64rnNjoMkEFtNaEdtHDEssfRLlQoJUjOFlySVc+eDyNdRuI9ylT0IIP1GKo3BtwXs4lY5eLMEn8cJMTH67QfrWfUNpJovoSbaJHTb5J41kQ91vPkVIOGVh4MpBBHgQa2qgbvFpOJc4huHVJR+6kp5RzfzHbG3mSh8zU8KxyXtdGyL9MV85olYFWAKsCCCMgg9QR4ivpSokmslFW9msLy1sVG+3mduyZssyRhSTET+BtpB5904PTNXoVG3ekJJcQ3DM26ASBFz3cuApY+OduR1xzqSqc2nghBNZFKxmvnd3KRIXkYIijJZiAB8yahjJNvBTuNhm7tvNYbjP8zwAf8DURw/whDql2/aoOwttocqAryyMuQhccwqrgn1PpUZdcWxXE092zbIAFhgB+JguSzbRzyzEcvAAV0j2P6bLDY750KSTyyTsp+IBsBc+XdUcvIirKKW9Q5vpJL/Psy3WLZheyV07gLTocbLKDI6Fow7fPL5OasaoAMAAAdAOVeqV0jIKUpQClKUApSlAKUpQClKUApSlAKUpQClKUBGcR6utpbyTsC20Dao6uzEKiD1Zio+tUzhnRpraWRpHEnvOZpcAKsc5I3hAP7thgDPP7Pn15TXHUmXsYjzElyGI/7KKSUfkyofmBWyKy6ibXiadPDPJq6tp6XEMkMg7kilD58/Eeo5H6VEcJ6lIVa3uiPeoMKx6dqv7kyeYYDnjowNWKtDVNHguMdtEr7c7SR3lz12sOa59DWVNYwzVKLzlGnrPE0Vu3ZjdNOfhghG+Tn0LAckX8TYr4QDUJwS5is1PRVXt5h6liRGD6bW6VK6XpUNsuyGNYweZ2jmx82PVj6k1nVdQS3iaWTO1ccgMsSThVUeLEkADxJqWV1FEcPuTI19HkUbm1C5G3JLH3YLj1Uw7cev61B6F/S15LL2F1am1RtiXBhJ7XlkmMDk205UnOMg4zViteEnvSJNQJEfJkslb7NfEG4I/ayenwjpz61dbe3VFCooVVGFVQFUDyAHICtddXHkZLLefEocnAd5MMT6tNg9Vgijh/UZP517s/ZLYjnOZ7o+c8zN+i4FX6lXJJdFTbfZXtG4JsLVt0FrEjfe27mHyZ8kVYAKzSvTwUpSgFKUoBSlKAUpSgFKUoBSlKAUpSgFKUoBSlKApXtHbsjZXJ+CG5Ac+Syo8O4+gLKakxUvqunx3ELwyrujkUqw8wf9fWue6NqEllL7hek5X+zXLcknjzhVZjyEw5Ag9eXmM5tRW3yjRp7FHhlrpWM1msRtPncXCxqXdgqqMlmIAA9Saj9EtzfTJcMrC1iO6AOCpmk6CcqeYjUZ2hupO7wXOpxoRHClxtBNtNDPzGcKrhZf8Ay2er9GQQCDkHBBrXp4Ra3GTUTae09Cs0pWsyilKUApSlAKUpQClKUApSlAKUpQClKUApSlAKUpQClKUApSlAKjtc0SC8iMVxGsiHwbwPmp6qfUVI0oChjhu+tCBbTLdQD+6uWKzKPJJ1BDY5cnX61rf9KwlzHbXNvPbSSZCPIEMLHwVZVYgk+HLyHU10WtLVdLiuYmimRZI26qwz8iPIg4II5jFVTpjL0WRtlH2V/VLJZ4ZYW+GRHjP8wK5+mf0r17MtRM2nwhz9pDm2l55O+I7Dk+oCn61r20b2zrbSszggmCVurqOsbn/FUY5/vKM9Q2NXhQi11K5t8Yjul98j8u0BCXCj1P2bfWqqE4ScGW3NSipIvtKwKzWozClKUApSlAKUpQClKUApSlAKUpQClKUApSlAKUpQClKUApSlAKUpQClKUBHa9pKXULRPkA4KsPiR1OUkX8SsAR8q5tq+pvE0bz9270+RZZeRCzW7fZSyx+asrBiOe1lx5E9ZIqu8acMx30JUs0ciBuzlXG5cqQykH4kYHBU9eXiAai45eSSljgsETAjI5g9PlXuqx7NrlpNOt95yyBot33uydowfqFBqz1IiKUpQClKUApSlAKUpQClKUApSlAKUpQClKUApSlAKUpQClKUB/9k="/>
          <p:cNvSpPr>
            <a:spLocks noChangeAspect="1" noChangeArrowheads="1"/>
          </p:cNvSpPr>
          <p:nvPr/>
        </p:nvSpPr>
        <p:spPr bwMode="auto">
          <a:xfrm>
            <a:off x="4541838" y="-2127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endParaRPr lang="el-GR" altLang="en-US" sz="2800"/>
          </a:p>
        </p:txBody>
      </p:sp>
      <p:sp>
        <p:nvSpPr>
          <p:cNvPr id="5126" name="AutoShape 8" descr="data:image/jpeg;base64,/9j/4AAQSkZJRgABAQAAAQABAAD/2wCEAAkGBxQSEhUUExQWFhUXGRcXFxcYFhgWFxkcHRgYGBgYGBkZHiogGxwlHBkUITMhJiksLi4uGB8zODMsNygtLisBCgoKDg0OGxAQGyskICQ0LCw3NiwsLCwtLC8sLCwsLCwsLCwsLSwvLDA0LCwsLCwsLCwuLCwsLCwsLCwsLCw4Lf/AABEIAN0A5AMBIgACEQEDEQH/xAAcAAEAAgMBAQEAAAAAAAAAAAAABQYBBAcCAwj/xABIEAACAQMCAwUFBQQHBAsBAAABAgMABBEFEgYhMRMiQVFhBxQycYEjUmKRoTNCcoIVJDRDU5LBY5Ox0RYXc5Sio7Kz0+HxCP/EABoBAQADAQEBAAAAAAAAAAAAAAACAwQFAQb/xAAqEQACAgEEAgECBgMAAAAAAAAAAQIDEQQSITEiQVET0QVhcZHB8IGhsf/aAAwDAQACEQMRAD8A7jSlKAUpSgFKUoBSlKAUpSgFKUoBWCa+dzcLGpd2CqoJZmIVQB1JJ5AVUDrdzqBKWH2MGcNeyIe95+6xkYfw+0bu+QNAT2u8RW9moaeQKTyVAC8jnySNcsx+QqBGs6ldD+rWa2yHGJbxiHPqII8kcsfEw/SpfQeFbe1ZpFVpJ2+O4lPaTN83PQfhUAelTmKApzcKXkwb3nVJwT+7bRxW6L6AlWc/MmvtFwDBtxJNeS+e68uBn6I4H6VbKUBU/wDq8svKf/vl1/8ALWH9nVkenvA+V5c/6yVbaUBT04ARDmK9v4/L+tM4HyDg17fh2/T9jqjkfdnt4ZR9WQI1W2lAVH3nVoObw212o8YXaCT6JJlSf5xWyONrZGVLnfaSOAQlwuwHORykBMZ5g8t2eXSrJivlc2qSKVdFdT1VgGU/MHlQHuKVWAKkEHoQcg/UV7qlXfASxt2mnTyWT5J2od1u38cDd3/Lj/li14ruLQhNVhSIHkt3CS1qT4CTd3oSeXxDB59KAu1K8xuGAIIIIyCOYI8CDXqgFKUoBSlKAUpSgFKUoBSlKAUpSgFfOaZVUsxAVQSSeQAHMk+mK9mqTdyf0rdGBTmxtm/rBHSeYEEQA+MadX8zgedAZtoDqzrNKCLBecMLDHvJ5ETyj/C+6hHP4j4VdETHIcgOgHStLVNUgtY+0nlSJMgbnYKM+AGfHkeQqI03j/TrhwkV5EXJwFJKEnyG8DNAWalYFZoBSvheXaRIzyMFRQWZj0VQMkk+AAFeNM1CK4jEsMiyRtna6nKnBKnB9CCPpQG1SlKAUpSgFKUoBXyuYFkUo6hlYYZWGQR5EHrX1pQFDjL6PMEJLabK4VCTk2jscBD/ALAnkPuk+VXsGtfULJJo3ikUMjqVZT4gjBFVngu6kgkl06dizQANBI3WW3JwmT4sh7hPoD40Bb6UpQClKUApSlAKVgmqjrHtAtomZIg9zIpwViGVU5wQ0rYQY8RkkeVRlJRWWepN9FvpXKrvjfUXP2a2sI8mEk7fmCoH5GvVrx3focyx20w8o+0gf6by6n9KzLXadvG9Fn0LPg6nSq/wzxdBe5VCyTKMvDIAsijzx0ZfxKSKn61J5WUVFc4z1GRRFbW523F0xjR8Z7JAMyzY/CuMeG5kqU0TSIrSBIIV2xoMAeJ8SzHxJOST5k1EWX2mq3DHmILeCNPQytI8mPmEh/L0qzGvQcc1ZIbziVodQx2MMA93jkYCORz2Z+E8jndJy8ezHUDFWri32a2N1ayJDbQxS7SYnjRYyHx3clRzU8gQfPwPOvOt6NpWtyyxMd9xbHs5Hj3RyR4ZhtLFdrAMH5d4Dn51Xrv2Z31mpk03U58oCRDISVbAPLAyhOMAZTr5UBe+BoLiDT4UvWBmjVg7Fw3dDNsJbx7m3J9Krdz7XIS7i2tLu6ijOJJoYsxjHMkHy68zjp5c6htT4ylvOGbi5OEm5Qvt5A5mjRiB4bkY/mavfs9sUh020SMLjsY2JXozMoZm9ckk0BrR8V2V9ptxcjdJbrFJ28eNsgAQs8ZGRhtvLk2Dnka+3A2o2Z06Oa1QwWgErKsmAUCyPvLd5gBuDnr41Catwvb2VlrDwO+Z4Z5JIi6mNG7OU9xFUbM7iOeeSjyqhXt0ycHwBSR2kjI2Pu+8ytg+hKigLzL7XYO88Nnez26EhriOHMfLxBJHL+LbVx0biGC7t/eIH7SPBPLqCBkqQejDyNVXStYv4YI4Y9Fbs0RVUC7tsEAY6Z8ev1qO9muh3dqdSM9t7tBMxlhj7SN9ue0yoMbHkF2DoOlAbqe16zkiRoIbmeV92LeOMPMoUkbpArEKDjlzJ5g4xUvwXx7b6k0kaJLFNFjfFKoVh4ZGCcgHlzwfSqt//O1og06SUKokaZ1Z8d4qqptUnyGW5eprbigVOKWKgAvY7n9T2irk+uEUfSgJviv2gwWUot1jmublhnsYE3sB4FvLI8Bk+leeFPaHBezG2MU1tcgFjDOmxiB1Kn69Dg9fLNV/2OQCS41S6fDTNdPFkjvBVOQPQHIGPwCrdrHDNtNeW127sk8GQm1kXeD+6+VJYc2GAR8bedAa/FfHlvYyLDsmuLhxlYIE7STHgWGRgE8vE+lfHhj2iW93N7s8c1tc4yIbhOzZuRPc8+Qzg4PpVB4D1O6F/qlzFYtdyNcGMt28MRjVWcKgEmDzG0Z/AKkONLTU76azmj0toZbaUP2huYHyuQSpAYZGQP18zQHX6qPtBVoViv41Ja0YvIB1aBhtnX1AGH+aCrdXzniDKVYZDAgg9CDyIoDEE6uqspBVgGUjmCCMgj6UqseziUrZ9g7DdbSzW3Mj4Y3PZn/dmOsUBbaUpQChpSgKH7T9RcdhbI5QTGR5duQzRoFBQMOa5aRMkc8A1z251JIfso0LsOQjjAAUeG4/Cn1q4+0Rc30efC3IX+aXvf8AoSqJY2yxPMi8hvVgM5ODGnMk8ySQxz864Wvkp2tSy9qXHo6Gmj4rHs+i6jceNug9PeOf/t4r7w6wuQsitExOBuwVPoHXK59Dg1nFfGfYwKvtwRggkdPrXPShLhx/bP8AOTS017/ckLmEkrIjbJozuikHVWHn5qehXoQTV40v2nWjKFm7WOZcCVBDNIqN44dEIKnqD5VzDRL0pJ7u7hwQWhfIJIHVGPiw5c/EfKt28s27VZoj3wNjqTgOmemfBl6g/MVs0+onpW628p8r+/3DM1lcbfJd+zpPCmqR3Go37RMGXsrIg4Yc8Tg/EAfAfnVyNcj4S1DsNSiBHduUaAt5MmZYvz+0X5kV1wV2tPd9atT+TFZDZJo5rxLwrfWt+2o6XskMoC3Fs5CCTBA3AsQucAHqCCCee4ivhcazxBdI0SafFalgUMzzKdmQclRnJ9CA3OupUxV5ApmjcARRaU2nO+9XVt74Hxsd25Qem0hcfwjxqvaNJrmnwC0Wxiu1iGyGcXEcY2j4QyMQTgcsHHTx8eqVjFAc10PgeeDTdREhWW+vlnZ9uFG50YLGHbAPeZjk4He9MnOjcCSS6AmnXQ7GYbznKvsbt3kQ90kEYIBAPRjXScUNAcwsNX122hW1OmxzyIuxLhbhFjIXkGZT448CVJ8qsPBnDtxbW03vMzTXM5d5DuJRSQcRx56KMny6+QqT4h4ptrIoJ3Kl87QFLdMZJx4cxXvReJ7W6/YzKx+70b/KedR3LOMln0bNu/a8fJXPY5oFxY2Bhuo+zk7V327kfukIAcoSPA+Nfc6JP/T3vnZ/1f3Pse03J8fabtu3O7p44xV0zWakVnMJdBv9Mvri406BLq3uWDyW5kWJ0fmWKsxxzy2OvxAY5c/ro2gX95qMd/qMaW6W6stvbq6yncersykjx/NRyGK6TimKA5hdcP32mX9xd6fCt1BdENNblxFIrAliysx595nPLPx428s197Ox1PUbuGa8jNjawHesCTbpJm8O0ZD8IwMggcsjHPI6Ris0ApSsGgOD8ecVPp+pXcakqsjxzDCg53QQqT+aGlb2u8CHW7u5u1kKxiTsI8YwwiREZhnqO07UZ9KUB2ulKwaAzXlmx1qp8Y8cR2TCFFM904ysKnG0fflboi/qfCueanLcXv8AbZi6nn2EZMcA9CAd0nzY/Ss2o1dVC839yyuqU+iX9pev2huLYx3EbyKZIpERt+1H2kM5XIG10XqRgMarMenTXVzmz2nC9nPI3OFcc1GV+KQZbujwPPFZh0wTzrY26iNGG+4dFA2RZwVB+8/QfMmuqadYRwRrFEgSNRhVHh/zPqetYXttauaxlYx8r5ZrhBxWzJWNO4BhXDXEss7fdLdnF/u0xn+YmpmHhayU5WztgfPsYyfzK1L0qW5+uCzaipcW8JQPbvJBDFFcRDto3SNUYsgLbGKgZVhkY9ar9vKHVWGMMAwx0wRmumEVzKKyNu0kDf3TsF9Yz34z/lbb81NYtfFyqUvj+SUPGX6ni+hZl7h2upV42+66kMh+WQM+hrrXCuvLe26yqNrfDInjG4+ND8j08wQfGuWV9NM1KSym94hBZWwLiL/EUdHXykUdPvDkfAiP4XrFW/pz6f8A0r1VW5bkdopWnpWpR3ESSxOHjcZVh/r5EeIPMVuV9Ic4UpSgFYNZryxoCt8QcGW15L2s28kLsADlVA68gPHPjXHOKNPGn3pW3kYmPa6NnvqTz2Ejr0/I1b+N+Mrr35rS0k242R4CqWLtg9WGRyZedfThv2azGcT30gbDbygJcuwOQXc45elZLPOWIrk+h0c3pa918/FriPefsdOsZC0aMwwSqkjyJAJFbFeVFeq1nz77FKUoeClKxmgBNVnifUHldbG2fbNKuZZBgm3h6GTGfjb4VHmc9FNZ1/X3Enuloolu2AJyfs4FJx2sx8h1CDvNjwHOtnhXhxbOM94yTSHfPOw78rnqx8l8lHICgJHSdNjtoY4Yl2xxqFUeg8/U9SfM0rcpQCsGs0oDk3FHCFzDPd3cclsY5T2ryTu8bRgKBsJVGDKMcunX863p2qb7YTyLsG0s3lgZ5jPPBxyz51Y/abctcXy2bnEEcSTmPp2zs7qN33kXb08zVe1tMxBeQDSQIc8hhpowc+QwTXC/EFVO6NaXk2ss3afeoOWeC88F6MbeDdIPt5j2kx8iR3UB8kXC/PJ8asFU6X2naf24hEpbLbe0CZiBzgZfPT1AIq41plFrtFkHFrgUpmtW11GKUkRyxuR1COrkY652mo4ZPKNo1TOOrLs2W8X4QBHP/BnuSfyMSD6OfKrnXzniDqVYBlYFWB5ggjBBHlivGk1h9M8kvg5zWaahppsnER3GBuUMh54/2MjfeH7pPUADmQaVwb6JVTwy6MtyPenalPZsz2u0hzulgfkkhwAWDDmkmABu5g45joa6Tw5xXBeAiMlZV+OFxtkX+X95fxLkHzrmda15ZLKBksrLzSRCVkQ+aMOYP6V0dH+KSrShZyv9r7me3TKXMezuYNZrkXDHHd5bw3BvQlxHalQ7oQlxtf8AZybWwkgbmvIg5UjBq5WvE11cLvt9OmCkAqbmSO3Jz5IC7Y+YHWvo4tSWUc5rHDLXWpqkrJE7Iu9wpKqMZYgcgM+tVt9f1GM5l00unnb3CSMPmrhP0qW0LiOC73BNySJjtIZVMcqZ6bkbnjl1GQfOvWFwykcC6jeXF0Ir2BWaFS/ayQ7JVPRdpAAOctzA6A104CgFZqMY4WC2+1Wy3JY/JDFDWaxmpFIVs1mte9vY4ULyukaDqzsFUfMnlVXl40M526dbvdH/ABSDFar85W+P5IG6UBbZpQoLMQAOZJOAPUk1TLrXLjUG7LTjsh5iS+Zcr6rbKf2jfj+EetfSPg+W5cSanP24HMW0YKWgPI5ZDlpSMci5+lW+NAoAAAA6AcgPlQEZw7w9BZRlIVPeJd3Y7pJGJyzyOebMTUtSlAKUpQCqzxjxFJbhIbaMS3c2ezQnCIo+KaU+Ea5HqSQBVlNUiKRW1G93ftQsCqPHsdm5cenaNLz88VCyW2OScI7pYKvq/Bd5cslxNfhrmPOwCFVhAOCY+73ivqc/Koq00pr6ZrWeIxiFWlukJPRQeyVGHxB2w24eC+dX9b1opuymOVkJ7GTAAz17FsfvAZKn94DHUHO1wdagzX0/UyTLF8lhiVdv+ZpD9ayQrVlilNcrlMvs8I4j7PyYvlX6h4IuHk0+1dySxhTJPU8sAn1xiq7H7KbfTpZr95y8UCySxRGP4SEYqC247tpxjkOeKtPD1r7vZwRt/dQxhj6qg3frmrdT0iOm7ZUfa1qMptp44W2rEsb3DAkH7R1SKEEeLZZz+FR51xjhlpxcobU4mXc648kVnbPmNqtyr9CS8LNqGjSryWe8IugTkAEsrQofQRrGmfrVX9nfs8msI7m8vQsbC3mVE3BiuVJZ2K5AOARgeZq6uCjHBVOblLJ0HRb73i3hmAx2saSY8tyhsfrW7UPwbEUsLRW5EQQ5Hl3AcVMVzZds6MeiH4p1O1t4Cbsr2bd3ay7y5+6qfvHp8uvLGa5naieSXfHvtrbltilImlI9WYZQHyJJFdJ4l4fW6COOU0WTExzt72NysOmGCgZ6jqKp0Um4ZwQckEHqpBwyn1ByKy6y1wrWEnn2+cfp9zyMcy5Z7pSvWm2S3F7awSc4mMjSKejhIyVVvw7sEjxxjxrk6al3WqHWS6yeyOTQtJF2Nfy/2Nbi0jByMSBJmMkmOrKjlMYzna3lXZNK162uf7PcRSkdQjqxHzAOapcmuadPqcIcxvGsBSBpIyIRIZBkRM42MWXaMr93FWbXuD7W5TBiWOQZ7OaIdnLG3gyOmCOeOR5Gvsq61XBRj0jjyk5PLLDioDi7TwYXuEwlzBG7xS+Iwu4o33kbGCp5fIgEVHgTiq/Kzwz2z3fu0z2/vETRguyHB3K7DPLadw8+fPnU9q0V9fRvb9iLSGRSskskiyTbTyZY44yVBIyNxbl5GpnhH6F7RXlgikk068BdQ2Y4xJGQejK2QcH1HKpB+NpT+z0y/fyzHHGPzZ8j8qs2mWKQQxwxjCRqqKOuAowK2qAp1trmqTHC6ckC/fuLpT/4IlJ/MivpJouozftdQWJfu2tuqn/eSs5/QVbaUBVbPgG0VxLKJbqQHIe5lebHyRjsH+XlVoWMAYAwPIchXqlAKUpQClKUApSlAc8XWLzUSzwS+6WmSsbqga5l2sVZ8tlY0JBAwCT15VFP7N42lM7XuoGYjBk7dQ+OXd3dnnHIculSVpYyaUOwZHlslLGGZFLvCpYsY5kGWIBPJ1B5dcVM2WpwzDMUqOPwsD/+VjulYn+RrqjW1+ZWrrgTfG0Zv79lYcw8scg5EEHBj6ggHIINbeh6Zf2KskNzDMpdpCLiJw7M3Nsyxvyyfwn5VZsHyrGKqV00WuqDKtxFxHdMixXWnydl2iNLJbuLhSqncoCDa+0sE3ZX4cjBzW9xZcH+jrqSMkH3eVlPMEfZk558wcVMowPMEH5HNeLiAOjIwyrAqw8wRgj8qSt3NZQjVtTSJvSlUQxBPgEabf4dox+lVb2nXRaBLKM/a3jiL1WId6d/kEGM/iqL0+XU7CH3eGOG7RO7BI8pikVP3UkXbh9o5ZBGQK2OH9GlV2urxxLeSDaxXPZxJ/hQjwXzPia1zuio5TMsaZOWGTsaAAAcgAAPkK9UpXPN5g1z6DSLqea5eOIRo08hDz5XI5LuWNRuIyviVBzkGuhGsCvHGMliSyeNc5yUSThO+Ays9qx8jFMgP8wdsflXx0Wzlj1K1F3GIlAmw4fdDIzR9mIw2B3iGJ2sBnHLJroRFaerabHcwvDKMo4wfTyYeRBwQfMV7XCqE1Lak0QnFyjhM0ZbUx2xsb61kubZVCRzRJ2xKjknaRr30lXkNygjI3d3oPvw1o1/7qiy3k0bEMMPHDJKq7iEy+3G/ZszndzzzNSnAV9JNYxGb9qm+GQ9cvE7RM2fUpn61Ya6xziL4d0KKzhEUW7GWdmY5d3Y5Z3PixP/ANVJ4rNKAUpSgFKUoBSlKAUpSgFKUoBSlKAr/HV88FlI0TbJGMcSPgHY0siRB+flvz9KgIuD7IRiM20TgEkl1Dux8WZ27xYnPPNWvibTTc20sSnazDKMee11IZD9GVagdE1VbmISLjOSsi5BKSKcOhwSMg/mMHxrNqXJJYNGnw20yKbgOxzkROp/DcXCgfICTl9K2Rwla4w0buPKSeeUH5h5CKnKVk3y+TXsj8GvZWUcKCOJFjRc4VQAoySTgD1JNbFaOsC42f1Uw9pn++DlCOfLKHIOcc8GoIcSXFsV/pC3SONmC+8QuZIVJ6dqDho1J/eOR50UXLk8clHgtWKzWAc1mokxSlKHp5ZgMc+vT/j/AMAfyqp8ZaDPOTKLhzFGu73Rd0YkABLgyowbcR8PgCB5mnGmpxw3WndqWCiWaRiFLBQsJQM20EgbpV5/Op+x1i3mGYp4pB47JEbHzAOR9asSccSRTLEspkdwvw5a2w7W1VwJVU5aSRsqcMDtZiAenPrU+TWrd6lDEu6SWONR+87qo+WSah/eTqREFsr+7N+3ucFEKeMUDHm7N8JYclBPPOK9UJWSDnGESycBxEWasf7155x/DLNJKnXx2stWGvESAAADAHIAdAB0Ar3XROeKUpQClKUApSlAKUpQClKUApSlAKUpQGhr0rJbTsnxLFIy/MIxH64rnNjoMkEFtNaEdtHDEssfRLlQoJUjOFlySVc+eDyNdRuI9ylT0IIP1GKo3BtwXs4lY5eLMEn8cJMTH67QfrWfUNpJovoSbaJHTb5J41kQ91vPkVIOGVh4MpBBHgQa2qgbvFpOJc4huHVJR+6kp5RzfzHbG3mSh8zU8KxyXtdGyL9MV85olYFWAKsCCCMgg9QR4ivpSokmslFW9msLy1sVG+3mduyZssyRhSTET+BtpB5904PTNXoVG3ekJJcQ3DM26ASBFz3cuApY+OduR1xzqSqc2nghBNZFKxmvnd3KRIXkYIijJZiAB8yahjJNvBTuNhm7tvNYbjP8zwAf8DURw/whDql2/aoOwttocqAryyMuQhccwqrgn1PpUZdcWxXE092zbIAFhgB+JguSzbRzyzEcvAAV0j2P6bLDY750KSTyyTsp+IBsBc+XdUcvIirKKW9Q5vpJL/Psy3WLZheyV07gLTocbLKDI6Fow7fPL5OasaoAMAAAdAOVeqV0jIKUpQClKUApSlAKUpQClKUApSlAKUpQClKUBGcR6utpbyTsC20Dao6uzEKiD1Zio+tUzhnRpraWRpHEnvOZpcAKsc5I3hAP7thgDPP7Pn15TXHUmXsYjzElyGI/7KKSUfkyofmBWyKy6ibXiadPDPJq6tp6XEMkMg7kilD58/Eeo5H6VEcJ6lIVa3uiPeoMKx6dqv7kyeYYDnjowNWKtDVNHguMdtEr7c7SR3lz12sOa59DWVNYwzVKLzlGnrPE0Vu3ZjdNOfhghG+Tn0LAckX8TYr4QDUJwS5is1PRVXt5h6liRGD6bW6VK6XpUNsuyGNYweZ2jmx82PVj6k1nVdQS3iaWTO1ccgMsSThVUeLEkADxJqWV1FEcPuTI19HkUbm1C5G3JLH3YLj1Uw7cev61B6F/S15LL2F1am1RtiXBhJ7XlkmMDk205UnOMg4zViteEnvSJNQJEfJkslb7NfEG4I/ayenwjpz61dbe3VFCooVVGFVQFUDyAHICtddXHkZLLefEocnAd5MMT6tNg9Vgijh/UZP517s/ZLYjnOZ7o+c8zN+i4FX6lXJJdFTbfZXtG4JsLVt0FrEjfe27mHyZ8kVYAKzSvTwUpSgFKUoBSlKAUpSgFKUoBSlKAUpSgFKUoBSlKApXtHbsjZXJ+CG5Ac+Syo8O4+gLKakxUvqunx3ELwyrujkUqw8wf9fWue6NqEllL7hek5X+zXLcknjzhVZjyEw5Ag9eXmM5tRW3yjRp7FHhlrpWM1msRtPncXCxqXdgqqMlmIAA9Saj9EtzfTJcMrC1iO6AOCpmk6CcqeYjUZ2hupO7wXOpxoRHClxtBNtNDPzGcKrhZf8Ay2er9GQQCDkHBBrXp4Ra3GTUTae09Cs0pWsyilKUApSlAKUpQClKUApSlAKUpQClKUApSlAKUpQClKUApSlAKjtc0SC8iMVxGsiHwbwPmp6qfUVI0oChjhu+tCBbTLdQD+6uWKzKPJJ1BDY5cnX61rf9KwlzHbXNvPbSSZCPIEMLHwVZVYgk+HLyHU10WtLVdLiuYmimRZI26qwz8iPIg4II5jFVTpjL0WRtlH2V/VLJZ4ZYW+GRHjP8wK5+mf0r17MtRM2nwhz9pDm2l55O+I7Dk+oCn61r20b2zrbSszggmCVurqOsbn/FUY5/vKM9Q2NXhQi11K5t8Yjul98j8u0BCXCj1P2bfWqqE4ScGW3NSipIvtKwKzWozClKUApSlAKUpQClKUApSlAKUpQClKUApSlAKUpQClKUApSlAKUpQClKUBHa9pKXULRPkA4KsPiR1OUkX8SsAR8q5tq+pvE0bz9270+RZZeRCzW7fZSyx+asrBiOe1lx5E9ZIqu8acMx30JUs0ciBuzlXG5cqQykH4kYHBU9eXiAai45eSSljgsETAjI5g9PlXuqx7NrlpNOt95yyBot33uydowfqFBqz1IiKUpQClKUApSlAKUpQClKUApSlAKUpQClKUApSlAKUpQClKUB/9k="/>
          <p:cNvSpPr>
            <a:spLocks noChangeAspect="1" noChangeArrowheads="1"/>
          </p:cNvSpPr>
          <p:nvPr/>
        </p:nvSpPr>
        <p:spPr bwMode="auto">
          <a:xfrm>
            <a:off x="4694238" y="-603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endParaRPr lang="el-GR" altLang="en-US" sz="2800"/>
          </a:p>
        </p:txBody>
      </p:sp>
      <p:sp>
        <p:nvSpPr>
          <p:cNvPr id="3" name="AutoShape 6" descr="Image result for cellular network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" name="AutoShape 8" descr="Image result for cellular network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274" y="1429175"/>
            <a:ext cx="6137928" cy="45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035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Magnetic Disks OR Solid State Disks?</a:t>
            </a:r>
            <a:endParaRPr lang="el-GR" altLang="en-US" dirty="0" smtClean="0"/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>
          <a:xfrm>
            <a:off x="612775" y="1219200"/>
            <a:ext cx="8302625" cy="4714875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/>
              <a:t>Solid State Drive (SSD)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A </a:t>
            </a:r>
            <a:r>
              <a:rPr lang="en-US" dirty="0"/>
              <a:t>purely electronic device built on NAND flash memory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No </a:t>
            </a:r>
            <a:r>
              <a:rPr lang="en-US" dirty="0"/>
              <a:t>mechanical parts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Technical </a:t>
            </a:r>
            <a:r>
              <a:rPr lang="en-US" dirty="0"/>
              <a:t>merits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Low </a:t>
            </a:r>
            <a:r>
              <a:rPr lang="en-US" dirty="0"/>
              <a:t>access latency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Low </a:t>
            </a:r>
            <a:r>
              <a:rPr lang="en-US" dirty="0"/>
              <a:t>power consumption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Shock </a:t>
            </a:r>
            <a:r>
              <a:rPr lang="en-US" dirty="0"/>
              <a:t>resistance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Potentially </a:t>
            </a:r>
            <a:r>
              <a:rPr lang="en-US" dirty="0"/>
              <a:t>uniform random access speed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Remaining </a:t>
            </a:r>
            <a:r>
              <a:rPr lang="en-US" dirty="0"/>
              <a:t>two problems limiting wider deployment </a:t>
            </a:r>
            <a:r>
              <a:rPr lang="en-US" dirty="0" smtClean="0"/>
              <a:t>of SSDs</a:t>
            </a:r>
            <a:endParaRPr lang="en-US" dirty="0"/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Limited </a:t>
            </a:r>
            <a:r>
              <a:rPr lang="en-US" dirty="0"/>
              <a:t>life span</a:t>
            </a:r>
          </a:p>
          <a:p>
            <a:pPr lvl="1">
              <a:buFont typeface="Wingdings" pitchFamily="2" charset="2"/>
              <a:buChar char="q"/>
            </a:pPr>
            <a:r>
              <a:rPr lang="en-US" b="1" u="sng" dirty="0" smtClean="0"/>
              <a:t>Random </a:t>
            </a:r>
            <a:r>
              <a:rPr lang="en-US" b="1" u="sng" dirty="0"/>
              <a:t>write </a:t>
            </a:r>
            <a:r>
              <a:rPr lang="en-US" b="1" u="sng" dirty="0" smtClean="0"/>
              <a:t>performance</a:t>
            </a:r>
            <a:r>
              <a:rPr lang="en-US" b="1" baseline="30000" dirty="0" smtClean="0">
                <a:latin typeface="Times New Roman"/>
                <a:cs typeface="Times New Roman"/>
              </a:rPr>
              <a:t>§</a:t>
            </a:r>
            <a:endParaRPr lang="el-GR" b="1" baseline="30000" dirty="0"/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0506A316-D3A7-4BFE-95C3-D8F4423D78AA}" type="slidenum">
              <a:rPr lang="en-US" sz="1200" smtClean="0">
                <a:latin typeface="Century Schoolbook" pitchFamily="18" charset="0"/>
              </a:rPr>
              <a:pPr/>
              <a:t>4</a:t>
            </a:fld>
            <a:r>
              <a:rPr lang="en-US" sz="1200" smtClean="0">
                <a:latin typeface="Century Schoolbook" pitchFamily="18" charset="0"/>
              </a:rPr>
              <a:t> </a:t>
            </a:r>
          </a:p>
        </p:txBody>
      </p:sp>
      <p:sp>
        <p:nvSpPr>
          <p:cNvPr id="5125" name="AutoShape 6" descr="data:image/jpeg;base64,/9j/4AAQSkZJRgABAQAAAQABAAD/2wCEAAkGBxQSEhUUExQWFhUXGRcXFxcYFhgWFxkcHRgYGBgYGBkZHiogGxwlHBkUITMhJiksLi4uGB8zODMsNygtLisBCgoKDg0OGxAQGyskICQ0LCw3NiwsLCwtLC8sLCwsLCwsLCwsLSwvLDA0LCwsLCwsLCwuLCwsLCwsLCwsLCw4Lf/AABEIAN0A5AMBIgACEQEDEQH/xAAcAAEAAgMBAQEAAAAAAAAAAAAABQYBBAcCAwj/xABIEAACAQMCAwUFBQQHBAsBAAABAgMABBEFEgYhMRMiQVFhBxQycYEjUmKRoTNCcoIVJDRDU5LBY5Ox0RYXc5Sio7Kz0+HxCP/EABoBAQADAQEBAAAAAAAAAAAAAAACAwQFAQb/xAAqEQACAgEEAgECBgMAAAAAAAAAAQIDEQQSITEiQVET0QVhcZHB8IGhsf/aAAwDAQACEQMRAD8A7jSlKAUpSgFKUoBSlKAUpSgFKUoBWCa+dzcLGpd2CqoJZmIVQB1JJ5AVUDrdzqBKWH2MGcNeyIe95+6xkYfw+0bu+QNAT2u8RW9moaeQKTyVAC8jnySNcsx+QqBGs6ldD+rWa2yHGJbxiHPqII8kcsfEw/SpfQeFbe1ZpFVpJ2+O4lPaTN83PQfhUAelTmKApzcKXkwb3nVJwT+7bRxW6L6AlWc/MmvtFwDBtxJNeS+e68uBn6I4H6VbKUBU/wDq8svKf/vl1/8ALWH9nVkenvA+V5c/6yVbaUBT04ARDmK9v4/L+tM4HyDg17fh2/T9jqjkfdnt4ZR9WQI1W2lAVH3nVoObw212o8YXaCT6JJlSf5xWyONrZGVLnfaSOAQlwuwHORykBMZ5g8t2eXSrJivlc2qSKVdFdT1VgGU/MHlQHuKVWAKkEHoQcg/UV7qlXfASxt2mnTyWT5J2od1u38cDd3/Lj/li14ruLQhNVhSIHkt3CS1qT4CTd3oSeXxDB59KAu1K8xuGAIIIIyCOYI8CDXqgFKUoBSlKAUpSgFKUoBSlKAUpSgFfOaZVUsxAVQSSeQAHMk+mK9mqTdyf0rdGBTmxtm/rBHSeYEEQA+MadX8zgedAZtoDqzrNKCLBecMLDHvJ5ETyj/C+6hHP4j4VdETHIcgOgHStLVNUgtY+0nlSJMgbnYKM+AGfHkeQqI03j/TrhwkV5EXJwFJKEnyG8DNAWalYFZoBSvheXaRIzyMFRQWZj0VQMkk+AAFeNM1CK4jEsMiyRtna6nKnBKnB9CCPpQG1SlKAUpSgFKUoBXyuYFkUo6hlYYZWGQR5EHrX1pQFDjL6PMEJLabK4VCTk2jscBD/ALAnkPuk+VXsGtfULJJo3ikUMjqVZT4gjBFVngu6kgkl06dizQANBI3WW3JwmT4sh7hPoD40Bb6UpQClKUApSlAKVgmqjrHtAtomZIg9zIpwViGVU5wQ0rYQY8RkkeVRlJRWWepN9FvpXKrvjfUXP2a2sI8mEk7fmCoH5GvVrx3focyx20w8o+0gf6by6n9KzLXadvG9Fn0LPg6nSq/wzxdBe5VCyTKMvDIAsijzx0ZfxKSKn61J5WUVFc4z1GRRFbW523F0xjR8Z7JAMyzY/CuMeG5kqU0TSIrSBIIV2xoMAeJ8SzHxJOST5k1EWX2mq3DHmILeCNPQytI8mPmEh/L0qzGvQcc1ZIbziVodQx2MMA93jkYCORz2Z+E8jndJy8ezHUDFWri32a2N1ayJDbQxS7SYnjRYyHx3clRzU8gQfPwPOvOt6NpWtyyxMd9xbHs5Hj3RyR4ZhtLFdrAMH5d4Dn51Xrv2Z31mpk03U58oCRDISVbAPLAyhOMAZTr5UBe+BoLiDT4UvWBmjVg7Fw3dDNsJbx7m3J9Krdz7XIS7i2tLu6ijOJJoYsxjHMkHy68zjp5c6htT4ylvOGbi5OEm5Qvt5A5mjRiB4bkY/mavfs9sUh020SMLjsY2JXozMoZm9ckk0BrR8V2V9ptxcjdJbrFJ28eNsgAQs8ZGRhtvLk2Dnka+3A2o2Z06Oa1QwWgErKsmAUCyPvLd5gBuDnr41Catwvb2VlrDwO+Z4Z5JIi6mNG7OU9xFUbM7iOeeSjyqhXt0ycHwBSR2kjI2Pu+8ytg+hKigLzL7XYO88Nnez26EhriOHMfLxBJHL+LbVx0biGC7t/eIH7SPBPLqCBkqQejDyNVXStYv4YI4Y9Fbs0RVUC7tsEAY6Z8ev1qO9muh3dqdSM9t7tBMxlhj7SN9ue0yoMbHkF2DoOlAbqe16zkiRoIbmeV92LeOMPMoUkbpArEKDjlzJ5g4xUvwXx7b6k0kaJLFNFjfFKoVh4ZGCcgHlzwfSqt//O1og06SUKokaZ1Z8d4qqptUnyGW5eprbigVOKWKgAvY7n9T2irk+uEUfSgJviv2gwWUot1jmublhnsYE3sB4FvLI8Bk+leeFPaHBezG2MU1tcgFjDOmxiB1Kn69Dg9fLNV/2OQCS41S6fDTNdPFkjvBVOQPQHIGPwCrdrHDNtNeW127sk8GQm1kXeD+6+VJYc2GAR8bedAa/FfHlvYyLDsmuLhxlYIE7STHgWGRgE8vE+lfHhj2iW93N7s8c1tc4yIbhOzZuRPc8+Qzg4PpVB4D1O6F/qlzFYtdyNcGMt28MRjVWcKgEmDzG0Z/AKkONLTU76azmj0toZbaUP2huYHyuQSpAYZGQP18zQHX6qPtBVoViv41Ja0YvIB1aBhtnX1AGH+aCrdXzniDKVYZDAgg9CDyIoDEE6uqspBVgGUjmCCMgj6UqseziUrZ9g7DdbSzW3Mj4Y3PZn/dmOsUBbaUpQChpSgKH7T9RcdhbI5QTGR5duQzRoFBQMOa5aRMkc8A1z251JIfso0LsOQjjAAUeG4/Cn1q4+0Rc30efC3IX+aXvf8AoSqJY2yxPMi8hvVgM5ODGnMk8ySQxz864Wvkp2tSy9qXHo6Gmj4rHs+i6jceNug9PeOf/t4r7w6wuQsitExOBuwVPoHXK59Dg1nFfGfYwKvtwRggkdPrXPShLhx/bP8AOTS017/ckLmEkrIjbJozuikHVWHn5qehXoQTV40v2nWjKFm7WOZcCVBDNIqN44dEIKnqD5VzDRL0pJ7u7hwQWhfIJIHVGPiw5c/EfKt28s27VZoj3wNjqTgOmemfBl6g/MVs0+onpW628p8r+/3DM1lcbfJd+zpPCmqR3Go37RMGXsrIg4Yc8Tg/EAfAfnVyNcj4S1DsNSiBHduUaAt5MmZYvz+0X5kV1wV2tPd9atT+TFZDZJo5rxLwrfWt+2o6XskMoC3Fs5CCTBA3AsQucAHqCCCee4ivhcazxBdI0SafFalgUMzzKdmQclRnJ9CA3OupUxV5ApmjcARRaU2nO+9XVt74Hxsd25Qem0hcfwjxqvaNJrmnwC0Wxiu1iGyGcXEcY2j4QyMQTgcsHHTx8eqVjFAc10PgeeDTdREhWW+vlnZ9uFG50YLGHbAPeZjk4He9MnOjcCSS6AmnXQ7GYbznKvsbt3kQ90kEYIBAPRjXScUNAcwsNX122hW1OmxzyIuxLhbhFjIXkGZT448CVJ8qsPBnDtxbW03vMzTXM5d5DuJRSQcRx56KMny6+QqT4h4ptrIoJ3Kl87QFLdMZJx4cxXvReJ7W6/YzKx+70b/KedR3LOMln0bNu/a8fJXPY5oFxY2Bhuo+zk7V327kfukIAcoSPA+Nfc6JP/T3vnZ/1f3Pse03J8fabtu3O7p44xV0zWakVnMJdBv9Mvri406BLq3uWDyW5kWJ0fmWKsxxzy2OvxAY5c/ro2gX95qMd/qMaW6W6stvbq6yncersykjx/NRyGK6TimKA5hdcP32mX9xd6fCt1BdENNblxFIrAliysx595nPLPx428s197Ox1PUbuGa8jNjawHesCTbpJm8O0ZD8IwMggcsjHPI6Ris0ApSsGgOD8ecVPp+pXcakqsjxzDCg53QQqT+aGlb2u8CHW7u5u1kKxiTsI8YwwiREZhnqO07UZ9KUB2ulKwaAzXlmx1qp8Y8cR2TCFFM904ysKnG0fflboi/qfCueanLcXv8AbZi6nn2EZMcA9CAd0nzY/Ss2o1dVC839yyuqU+iX9pev2huLYx3EbyKZIpERt+1H2kM5XIG10XqRgMarMenTXVzmz2nC9nPI3OFcc1GV+KQZbujwPPFZh0wTzrY26iNGG+4dFA2RZwVB+8/QfMmuqadYRwRrFEgSNRhVHh/zPqetYXttauaxlYx8r5ZrhBxWzJWNO4BhXDXEss7fdLdnF/u0xn+YmpmHhayU5WztgfPsYyfzK1L0qW5+uCzaipcW8JQPbvJBDFFcRDto3SNUYsgLbGKgZVhkY9ar9vKHVWGMMAwx0wRmumEVzKKyNu0kDf3TsF9Yz34z/lbb81NYtfFyqUvj+SUPGX6ni+hZl7h2upV42+66kMh+WQM+hrrXCuvLe26yqNrfDInjG4+ND8j08wQfGuWV9NM1KSym94hBZWwLiL/EUdHXykUdPvDkfAiP4XrFW/pz6f8A0r1VW5bkdopWnpWpR3ESSxOHjcZVh/r5EeIPMVuV9Ic4UpSgFYNZryxoCt8QcGW15L2s28kLsADlVA68gPHPjXHOKNPGn3pW3kYmPa6NnvqTz2Ejr0/I1b+N+Mrr35rS0k242R4CqWLtg9WGRyZedfThv2azGcT30gbDbygJcuwOQXc45elZLPOWIrk+h0c3pa918/FriPefsdOsZC0aMwwSqkjyJAJFbFeVFeq1nz77FKUoeClKxmgBNVnifUHldbG2fbNKuZZBgm3h6GTGfjb4VHmc9FNZ1/X3Enuloolu2AJyfs4FJx2sx8h1CDvNjwHOtnhXhxbOM94yTSHfPOw78rnqx8l8lHICgJHSdNjtoY4Yl2xxqFUeg8/U9SfM0rcpQCsGs0oDk3FHCFzDPd3cclsY5T2ryTu8bRgKBsJVGDKMcunX863p2qb7YTyLsG0s3lgZ5jPPBxyz51Y/abctcXy2bnEEcSTmPp2zs7qN33kXb08zVe1tMxBeQDSQIc8hhpowc+QwTXC/EFVO6NaXk2ss3afeoOWeC88F6MbeDdIPt5j2kx8iR3UB8kXC/PJ8asFU6X2naf24hEpbLbe0CZiBzgZfPT1AIq41plFrtFkHFrgUpmtW11GKUkRyxuR1COrkY652mo4ZPKNo1TOOrLs2W8X4QBHP/BnuSfyMSD6OfKrnXzniDqVYBlYFWB5ggjBBHlivGk1h9M8kvg5zWaahppsnER3GBuUMh54/2MjfeH7pPUADmQaVwb6JVTwy6MtyPenalPZsz2u0hzulgfkkhwAWDDmkmABu5g45joa6Tw5xXBeAiMlZV+OFxtkX+X95fxLkHzrmda15ZLKBksrLzSRCVkQ+aMOYP6V0dH+KSrShZyv9r7me3TKXMezuYNZrkXDHHd5bw3BvQlxHalQ7oQlxtf8AZybWwkgbmvIg5UjBq5WvE11cLvt9OmCkAqbmSO3Jz5IC7Y+YHWvo4tSWUc5rHDLXWpqkrJE7Iu9wpKqMZYgcgM+tVt9f1GM5l00unnb3CSMPmrhP0qW0LiOC73BNySJjtIZVMcqZ6bkbnjl1GQfOvWFwykcC6jeXF0Ir2BWaFS/ayQ7JVPRdpAAOctzA6A104CgFZqMY4WC2+1Wy3JY/JDFDWaxmpFIVs1mte9vY4ULyukaDqzsFUfMnlVXl40M526dbvdH/ABSDFar85W+P5IG6UBbZpQoLMQAOZJOAPUk1TLrXLjUG7LTjsh5iS+Zcr6rbKf2jfj+EetfSPg+W5cSanP24HMW0YKWgPI5ZDlpSMci5+lW+NAoAAAA6AcgPlQEZw7w9BZRlIVPeJd3Y7pJGJyzyOebMTUtSlAKUpQCqzxjxFJbhIbaMS3c2ezQnCIo+KaU+Ea5HqSQBVlNUiKRW1G93ftQsCqPHsdm5cenaNLz88VCyW2OScI7pYKvq/Bd5cslxNfhrmPOwCFVhAOCY+73ivqc/Koq00pr6ZrWeIxiFWlukJPRQeyVGHxB2w24eC+dX9b1opuymOVkJ7GTAAz17FsfvAZKn94DHUHO1wdagzX0/UyTLF8lhiVdv+ZpD9ayQrVlilNcrlMvs8I4j7PyYvlX6h4IuHk0+1dySxhTJPU8sAn1xiq7H7KbfTpZr95y8UCySxRGP4SEYqC247tpxjkOeKtPD1r7vZwRt/dQxhj6qg3frmrdT0iOm7ZUfa1qMptp44W2rEsb3DAkH7R1SKEEeLZZz+FR51xjhlpxcobU4mXc648kVnbPmNqtyr9CS8LNqGjSryWe8IugTkAEsrQofQRrGmfrVX9nfs8msI7m8vQsbC3mVE3BiuVJZ2K5AOARgeZq6uCjHBVOblLJ0HRb73i3hmAx2saSY8tyhsfrW7UPwbEUsLRW5EQQ5Hl3AcVMVzZds6MeiH4p1O1t4Cbsr2bd3ay7y5+6qfvHp8uvLGa5naieSXfHvtrbltilImlI9WYZQHyJJFdJ4l4fW6COOU0WTExzt72NysOmGCgZ6jqKp0Um4ZwQckEHqpBwyn1ByKy6y1wrWEnn2+cfp9zyMcy5Z7pSvWm2S3F7awSc4mMjSKejhIyVVvw7sEjxxjxrk6al3WqHWS6yeyOTQtJF2Nfy/2Nbi0jByMSBJmMkmOrKjlMYzna3lXZNK162uf7PcRSkdQjqxHzAOapcmuadPqcIcxvGsBSBpIyIRIZBkRM42MWXaMr93FWbXuD7W5TBiWOQZ7OaIdnLG3gyOmCOeOR5Gvsq61XBRj0jjyk5PLLDioDi7TwYXuEwlzBG7xS+Iwu4o33kbGCp5fIgEVHgTiq/Kzwz2z3fu0z2/vETRguyHB3K7DPLadw8+fPnU9q0V9fRvb9iLSGRSskskiyTbTyZY44yVBIyNxbl5GpnhH6F7RXlgikk068BdQ2Y4xJGQejK2QcH1HKpB+NpT+z0y/fyzHHGPzZ8j8qs2mWKQQxwxjCRqqKOuAowK2qAp1trmqTHC6ckC/fuLpT/4IlJ/MivpJouozftdQWJfu2tuqn/eSs5/QVbaUBVbPgG0VxLKJbqQHIe5lebHyRjsH+XlVoWMAYAwPIchXqlAKUpQClKUApSlAc8XWLzUSzwS+6WmSsbqga5l2sVZ8tlY0JBAwCT15VFP7N42lM7XuoGYjBk7dQ+OXd3dnnHIculSVpYyaUOwZHlslLGGZFLvCpYsY5kGWIBPJ1B5dcVM2WpwzDMUqOPwsD/+VjulYn+RrqjW1+ZWrrgTfG0Zv79lYcw8scg5EEHBj6ggHIINbeh6Zf2KskNzDMpdpCLiJw7M3Nsyxvyyfwn5VZsHyrGKqV00WuqDKtxFxHdMixXWnydl2iNLJbuLhSqncoCDa+0sE3ZX4cjBzW9xZcH+jrqSMkH3eVlPMEfZk558wcVMowPMEH5HNeLiAOjIwyrAqw8wRgj8qSt3NZQjVtTSJvSlUQxBPgEabf4dox+lVb2nXRaBLKM/a3jiL1WId6d/kEGM/iqL0+XU7CH3eGOG7RO7BI8pikVP3UkXbh9o5ZBGQK2OH9GlV2urxxLeSDaxXPZxJ/hQjwXzPia1zuio5TMsaZOWGTsaAAAcgAAPkK9UpXPN5g1z6DSLqea5eOIRo08hDz5XI5LuWNRuIyviVBzkGuhGsCvHGMliSyeNc5yUSThO+Ays9qx8jFMgP8wdsflXx0Wzlj1K1F3GIlAmw4fdDIzR9mIw2B3iGJ2sBnHLJroRFaerabHcwvDKMo4wfTyYeRBwQfMV7XCqE1Lak0QnFyjhM0ZbUx2xsb61kubZVCRzRJ2xKjknaRr30lXkNygjI3d3oPvw1o1/7qiy3k0bEMMPHDJKq7iEy+3G/ZszndzzzNSnAV9JNYxGb9qm+GQ9cvE7RM2fUpn61Ya6xziL4d0KKzhEUW7GWdmY5d3Y5Z3PixP/ANVJ4rNKAUpSgFKUoBSlKAUpSgFKUoBSlKAr/HV88FlI0TbJGMcSPgHY0siRB+flvz9KgIuD7IRiM20TgEkl1Dux8WZ27xYnPPNWvibTTc20sSnazDKMee11IZD9GVagdE1VbmISLjOSsi5BKSKcOhwSMg/mMHxrNqXJJYNGnw20yKbgOxzkROp/DcXCgfICTl9K2Rwla4w0buPKSeeUH5h5CKnKVk3y+TXsj8GvZWUcKCOJFjRc4VQAoySTgD1JNbFaOsC42f1Uw9pn++DlCOfLKHIOcc8GoIcSXFsV/pC3SONmC+8QuZIVJ6dqDho1J/eOR50UXLk8clHgtWKzWAc1mokxSlKHp5ZgMc+vT/j/AMAfyqp8ZaDPOTKLhzFGu73Rd0YkABLgyowbcR8PgCB5mnGmpxw3WndqWCiWaRiFLBQsJQM20EgbpV5/Op+x1i3mGYp4pB47JEbHzAOR9asSccSRTLEspkdwvw5a2w7W1VwJVU5aSRsqcMDtZiAenPrU+TWrd6lDEu6SWONR+87qo+WSah/eTqREFsr+7N+3ucFEKeMUDHm7N8JYclBPPOK9UJWSDnGESycBxEWasf7155x/DLNJKnXx2stWGvESAAADAHIAdAB0Ar3XROeKUpQClKUApSlAKUpQClKUApSlAKUpQGhr0rJbTsnxLFIy/MIxH64rnNjoMkEFtNaEdtHDEssfRLlQoJUjOFlySVc+eDyNdRuI9ylT0IIP1GKo3BtwXs4lY5eLMEn8cJMTH67QfrWfUNpJovoSbaJHTb5J41kQ91vPkVIOGVh4MpBBHgQa2qgbvFpOJc4huHVJR+6kp5RzfzHbG3mSh8zU8KxyXtdGyL9MV85olYFWAKsCCCMgg9QR4ivpSokmslFW9msLy1sVG+3mduyZssyRhSTET+BtpB5904PTNXoVG3ekJJcQ3DM26ASBFz3cuApY+OduR1xzqSqc2nghBNZFKxmvnd3KRIXkYIijJZiAB8yahjJNvBTuNhm7tvNYbjP8zwAf8DURw/whDql2/aoOwttocqAryyMuQhccwqrgn1PpUZdcWxXE092zbIAFhgB+JguSzbRzyzEcvAAV0j2P6bLDY750KSTyyTsp+IBsBc+XdUcvIirKKW9Q5vpJL/Psy3WLZheyV07gLTocbLKDI6Fow7fPL5OasaoAMAAAdAOVeqV0jIKUpQClKUApSlAKUpQClKUApSlAKUpQClKUBGcR6utpbyTsC20Dao6uzEKiD1Zio+tUzhnRpraWRpHEnvOZpcAKsc5I3hAP7thgDPP7Pn15TXHUmXsYjzElyGI/7KKSUfkyofmBWyKy6ibXiadPDPJq6tp6XEMkMg7kilD58/Eeo5H6VEcJ6lIVa3uiPeoMKx6dqv7kyeYYDnjowNWKtDVNHguMdtEr7c7SR3lz12sOa59DWVNYwzVKLzlGnrPE0Vu3ZjdNOfhghG+Tn0LAckX8TYr4QDUJwS5is1PRVXt5h6liRGD6bW6VK6XpUNsuyGNYweZ2jmx82PVj6k1nVdQS3iaWTO1ccgMsSThVUeLEkADxJqWV1FEcPuTI19HkUbm1C5G3JLH3YLj1Uw7cev61B6F/S15LL2F1am1RtiXBhJ7XlkmMDk205UnOMg4zViteEnvSJNQJEfJkslb7NfEG4I/ayenwjpz61dbe3VFCooVVGFVQFUDyAHICtddXHkZLLefEocnAd5MMT6tNg9Vgijh/UZP517s/ZLYjnOZ7o+c8zN+i4FX6lXJJdFTbfZXtG4JsLVt0FrEjfe27mHyZ8kVYAKzSvTwUpSgFKUoBSlKAUpSgFKUoBSlKAUpSgFKUoBSlKApXtHbsjZXJ+CG5Ac+Syo8O4+gLKakxUvqunx3ELwyrujkUqw8wf9fWue6NqEllL7hek5X+zXLcknjzhVZjyEw5Ag9eXmM5tRW3yjRp7FHhlrpWM1msRtPncXCxqXdgqqMlmIAA9Saj9EtzfTJcMrC1iO6AOCpmk6CcqeYjUZ2hupO7wXOpxoRHClxtBNtNDPzGcKrhZf8Ay2er9GQQCDkHBBrXp4Ra3GTUTae09Cs0pWsyilKUApSlAKUpQClKUApSlAKUpQClKUApSlAKUpQClKUApSlAKjtc0SC8iMVxGsiHwbwPmp6qfUVI0oChjhu+tCBbTLdQD+6uWKzKPJJ1BDY5cnX61rf9KwlzHbXNvPbSSZCPIEMLHwVZVYgk+HLyHU10WtLVdLiuYmimRZI26qwz8iPIg4II5jFVTpjL0WRtlH2V/VLJZ4ZYW+GRHjP8wK5+mf0r17MtRM2nwhz9pDm2l55O+I7Dk+oCn61r20b2zrbSszggmCVurqOsbn/FUY5/vKM9Q2NXhQi11K5t8Yjul98j8u0BCXCj1P2bfWqqE4ScGW3NSipIvtKwKzWozClKUApSlAKUpQClKUApSlAKUpQClKUApSlAKUpQClKUApSlAKUpQClKUBHa9pKXULRPkA4KsPiR1OUkX8SsAR8q5tq+pvE0bz9270+RZZeRCzW7fZSyx+asrBiOe1lx5E9ZIqu8acMx30JUs0ciBuzlXG5cqQykH4kYHBU9eXiAai45eSSljgsETAjI5g9PlXuqx7NrlpNOt95yyBot33uydowfqFBqz1IiKUpQClKUApSlAKUpQClKUApSlAKUpQClKUApSlAKUpQClKUB/9k="/>
          <p:cNvSpPr>
            <a:spLocks noChangeAspect="1" noChangeArrowheads="1"/>
          </p:cNvSpPr>
          <p:nvPr/>
        </p:nvSpPr>
        <p:spPr bwMode="auto">
          <a:xfrm>
            <a:off x="4541838" y="-2127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endParaRPr lang="el-GR" altLang="en-US" sz="2800"/>
          </a:p>
        </p:txBody>
      </p:sp>
      <p:sp>
        <p:nvSpPr>
          <p:cNvPr id="5126" name="AutoShape 8" descr="data:image/jpeg;base64,/9j/4AAQSkZJRgABAQAAAQABAAD/2wCEAAkGBxQSEhUUExQWFhUXGRcXFxcYFhgWFxkcHRgYGBgYGBkZHiogGxwlHBkUITMhJiksLi4uGB8zODMsNygtLisBCgoKDg0OGxAQGyskICQ0LCw3NiwsLCwtLC8sLCwsLCwsLCwsLSwvLDA0LCwsLCwsLCwuLCwsLCwsLCwsLCw4Lf/AABEIAN0A5AMBIgACEQEDEQH/xAAcAAEAAgMBAQEAAAAAAAAAAAAABQYBBAcCAwj/xABIEAACAQMCAwUFBQQHBAsBAAABAgMABBEFEgYhMRMiQVFhBxQycYEjUmKRoTNCcoIVJDRDU5LBY5Ox0RYXc5Sio7Kz0+HxCP/EABoBAQADAQEBAAAAAAAAAAAAAAACAwQFAQb/xAAqEQACAgEEAgECBgMAAAAAAAAAAQIDEQQSITEiQVET0QVhcZHB8IGhsf/aAAwDAQACEQMRAD8A7jSlKAUpSgFKUoBSlKAUpSgFKUoBWCa+dzcLGpd2CqoJZmIVQB1JJ5AVUDrdzqBKWH2MGcNeyIe95+6xkYfw+0bu+QNAT2u8RW9moaeQKTyVAC8jnySNcsx+QqBGs6ldD+rWa2yHGJbxiHPqII8kcsfEw/SpfQeFbe1ZpFVpJ2+O4lPaTN83PQfhUAelTmKApzcKXkwb3nVJwT+7bRxW6L6AlWc/MmvtFwDBtxJNeS+e68uBn6I4H6VbKUBU/wDq8svKf/vl1/8ALWH9nVkenvA+V5c/6yVbaUBT04ARDmK9v4/L+tM4HyDg17fh2/T9jqjkfdnt4ZR9WQI1W2lAVH3nVoObw212o8YXaCT6JJlSf5xWyONrZGVLnfaSOAQlwuwHORykBMZ5g8t2eXSrJivlc2qSKVdFdT1VgGU/MHlQHuKVWAKkEHoQcg/UV7qlXfASxt2mnTyWT5J2od1u38cDd3/Lj/li14ruLQhNVhSIHkt3CS1qT4CTd3oSeXxDB59KAu1K8xuGAIIIIyCOYI8CDXqgFKUoBSlKAUpSgFKUoBSlKAUpSgFfOaZVUsxAVQSSeQAHMk+mK9mqTdyf0rdGBTmxtm/rBHSeYEEQA+MadX8zgedAZtoDqzrNKCLBecMLDHvJ5ETyj/C+6hHP4j4VdETHIcgOgHStLVNUgtY+0nlSJMgbnYKM+AGfHkeQqI03j/TrhwkV5EXJwFJKEnyG8DNAWalYFZoBSvheXaRIzyMFRQWZj0VQMkk+AAFeNM1CK4jEsMiyRtna6nKnBKnB9CCPpQG1SlKAUpSgFKUoBXyuYFkUo6hlYYZWGQR5EHrX1pQFDjL6PMEJLabK4VCTk2jscBD/ALAnkPuk+VXsGtfULJJo3ikUMjqVZT4gjBFVngu6kgkl06dizQANBI3WW3JwmT4sh7hPoD40Bb6UpQClKUApSlAKVgmqjrHtAtomZIg9zIpwViGVU5wQ0rYQY8RkkeVRlJRWWepN9FvpXKrvjfUXP2a2sI8mEk7fmCoH5GvVrx3focyx20w8o+0gf6by6n9KzLXadvG9Fn0LPg6nSq/wzxdBe5VCyTKMvDIAsijzx0ZfxKSKn61J5WUVFc4z1GRRFbW523F0xjR8Z7JAMyzY/CuMeG5kqU0TSIrSBIIV2xoMAeJ8SzHxJOST5k1EWX2mq3DHmILeCNPQytI8mPmEh/L0qzGvQcc1ZIbziVodQx2MMA93jkYCORz2Z+E8jndJy8ezHUDFWri32a2N1ayJDbQxS7SYnjRYyHx3clRzU8gQfPwPOvOt6NpWtyyxMd9xbHs5Hj3RyR4ZhtLFdrAMH5d4Dn51Xrv2Z31mpk03U58oCRDISVbAPLAyhOMAZTr5UBe+BoLiDT4UvWBmjVg7Fw3dDNsJbx7m3J9Krdz7XIS7i2tLu6ijOJJoYsxjHMkHy68zjp5c6htT4ylvOGbi5OEm5Qvt5A5mjRiB4bkY/mavfs9sUh020SMLjsY2JXozMoZm9ckk0BrR8V2V9ptxcjdJbrFJ28eNsgAQs8ZGRhtvLk2Dnka+3A2o2Z06Oa1QwWgErKsmAUCyPvLd5gBuDnr41Catwvb2VlrDwO+Z4Z5JIi6mNG7OU9xFUbM7iOeeSjyqhXt0ycHwBSR2kjI2Pu+8ytg+hKigLzL7XYO88Nnez26EhriOHMfLxBJHL+LbVx0biGC7t/eIH7SPBPLqCBkqQejDyNVXStYv4YI4Y9Fbs0RVUC7tsEAY6Z8ev1qO9muh3dqdSM9t7tBMxlhj7SN9ue0yoMbHkF2DoOlAbqe16zkiRoIbmeV92LeOMPMoUkbpArEKDjlzJ5g4xUvwXx7b6k0kaJLFNFjfFKoVh4ZGCcgHlzwfSqt//O1og06SUKokaZ1Z8d4qqptUnyGW5eprbigVOKWKgAvY7n9T2irk+uEUfSgJviv2gwWUot1jmublhnsYE3sB4FvLI8Bk+leeFPaHBezG2MU1tcgFjDOmxiB1Kn69Dg9fLNV/2OQCS41S6fDTNdPFkjvBVOQPQHIGPwCrdrHDNtNeW127sk8GQm1kXeD+6+VJYc2GAR8bedAa/FfHlvYyLDsmuLhxlYIE7STHgWGRgE8vE+lfHhj2iW93N7s8c1tc4yIbhOzZuRPc8+Qzg4PpVB4D1O6F/qlzFYtdyNcGMt28MRjVWcKgEmDzG0Z/AKkONLTU76azmj0toZbaUP2huYHyuQSpAYZGQP18zQHX6qPtBVoViv41Ja0YvIB1aBhtnX1AGH+aCrdXzniDKVYZDAgg9CDyIoDEE6uqspBVgGUjmCCMgj6UqseziUrZ9g7DdbSzW3Mj4Y3PZn/dmOsUBbaUpQChpSgKH7T9RcdhbI5QTGR5duQzRoFBQMOa5aRMkc8A1z251JIfso0LsOQjjAAUeG4/Cn1q4+0Rc30efC3IX+aXvf8AoSqJY2yxPMi8hvVgM5ODGnMk8ySQxz864Wvkp2tSy9qXHo6Gmj4rHs+i6jceNug9PeOf/t4r7w6wuQsitExOBuwVPoHXK59Dg1nFfGfYwKvtwRggkdPrXPShLhx/bP8AOTS017/ckLmEkrIjbJozuikHVWHn5qehXoQTV40v2nWjKFm7WOZcCVBDNIqN44dEIKnqD5VzDRL0pJ7u7hwQWhfIJIHVGPiw5c/EfKt28s27VZoj3wNjqTgOmemfBl6g/MVs0+onpW628p8r+/3DM1lcbfJd+zpPCmqR3Go37RMGXsrIg4Yc8Tg/EAfAfnVyNcj4S1DsNSiBHduUaAt5MmZYvz+0X5kV1wV2tPd9atT+TFZDZJo5rxLwrfWt+2o6XskMoC3Fs5CCTBA3AsQucAHqCCCee4ivhcazxBdI0SafFalgUMzzKdmQclRnJ9CA3OupUxV5ApmjcARRaU2nO+9XVt74Hxsd25Qem0hcfwjxqvaNJrmnwC0Wxiu1iGyGcXEcY2j4QyMQTgcsHHTx8eqVjFAc10PgeeDTdREhWW+vlnZ9uFG50YLGHbAPeZjk4He9MnOjcCSS6AmnXQ7GYbznKvsbt3kQ90kEYIBAPRjXScUNAcwsNX122hW1OmxzyIuxLhbhFjIXkGZT448CVJ8qsPBnDtxbW03vMzTXM5d5DuJRSQcRx56KMny6+QqT4h4ptrIoJ3Kl87QFLdMZJx4cxXvReJ7W6/YzKx+70b/KedR3LOMln0bNu/a8fJXPY5oFxY2Bhuo+zk7V327kfukIAcoSPA+Nfc6JP/T3vnZ/1f3Pse03J8fabtu3O7p44xV0zWakVnMJdBv9Mvri406BLq3uWDyW5kWJ0fmWKsxxzy2OvxAY5c/ro2gX95qMd/qMaW6W6stvbq6yncersykjx/NRyGK6TimKA5hdcP32mX9xd6fCt1BdENNblxFIrAliysx595nPLPx428s197Ox1PUbuGa8jNjawHesCTbpJm8O0ZD8IwMggcsjHPI6Ris0ApSsGgOD8ecVPp+pXcakqsjxzDCg53QQqT+aGlb2u8CHW7u5u1kKxiTsI8YwwiREZhnqO07UZ9KUB2ulKwaAzXlmx1qp8Y8cR2TCFFM904ysKnG0fflboi/qfCueanLcXv8AbZi6nn2EZMcA9CAd0nzY/Ss2o1dVC839yyuqU+iX9pev2huLYx3EbyKZIpERt+1H2kM5XIG10XqRgMarMenTXVzmz2nC9nPI3OFcc1GV+KQZbujwPPFZh0wTzrY26iNGG+4dFA2RZwVB+8/QfMmuqadYRwRrFEgSNRhVHh/zPqetYXttauaxlYx8r5ZrhBxWzJWNO4BhXDXEss7fdLdnF/u0xn+YmpmHhayU5WztgfPsYyfzK1L0qW5+uCzaipcW8JQPbvJBDFFcRDto3SNUYsgLbGKgZVhkY9ar9vKHVWGMMAwx0wRmumEVzKKyNu0kDf3TsF9Yz34z/lbb81NYtfFyqUvj+SUPGX6ni+hZl7h2upV42+66kMh+WQM+hrrXCuvLe26yqNrfDInjG4+ND8j08wQfGuWV9NM1KSym94hBZWwLiL/EUdHXykUdPvDkfAiP4XrFW/pz6f8A0r1VW5bkdopWnpWpR3ESSxOHjcZVh/r5EeIPMVuV9Ic4UpSgFYNZryxoCt8QcGW15L2s28kLsADlVA68gPHPjXHOKNPGn3pW3kYmPa6NnvqTz2Ejr0/I1b+N+Mrr35rS0k242R4CqWLtg9WGRyZedfThv2azGcT30gbDbygJcuwOQXc45elZLPOWIrk+h0c3pa918/FriPefsdOsZC0aMwwSqkjyJAJFbFeVFeq1nz77FKUoeClKxmgBNVnifUHldbG2fbNKuZZBgm3h6GTGfjb4VHmc9FNZ1/X3Enuloolu2AJyfs4FJx2sx8h1CDvNjwHOtnhXhxbOM94yTSHfPOw78rnqx8l8lHICgJHSdNjtoY4Yl2xxqFUeg8/U9SfM0rcpQCsGs0oDk3FHCFzDPd3cclsY5T2ryTu8bRgKBsJVGDKMcunX863p2qb7YTyLsG0s3lgZ5jPPBxyz51Y/abctcXy2bnEEcSTmPp2zs7qN33kXb08zVe1tMxBeQDSQIc8hhpowc+QwTXC/EFVO6NaXk2ss3afeoOWeC88F6MbeDdIPt5j2kx8iR3UB8kXC/PJ8asFU6X2naf24hEpbLbe0CZiBzgZfPT1AIq41plFrtFkHFrgUpmtW11GKUkRyxuR1COrkY652mo4ZPKNo1TOOrLs2W8X4QBHP/BnuSfyMSD6OfKrnXzniDqVYBlYFWB5ggjBBHlivGk1h9M8kvg5zWaahppsnER3GBuUMh54/2MjfeH7pPUADmQaVwb6JVTwy6MtyPenalPZsz2u0hzulgfkkhwAWDDmkmABu5g45joa6Tw5xXBeAiMlZV+OFxtkX+X95fxLkHzrmda15ZLKBksrLzSRCVkQ+aMOYP6V0dH+KSrShZyv9r7me3TKXMezuYNZrkXDHHd5bw3BvQlxHalQ7oQlxtf8AZybWwkgbmvIg5UjBq5WvE11cLvt9OmCkAqbmSO3Jz5IC7Y+YHWvo4tSWUc5rHDLXWpqkrJE7Iu9wpKqMZYgcgM+tVt9f1GM5l00unnb3CSMPmrhP0qW0LiOC73BNySJjtIZVMcqZ6bkbnjl1GQfOvWFwykcC6jeXF0Ir2BWaFS/ayQ7JVPRdpAAOctzA6A104CgFZqMY4WC2+1Wy3JY/JDFDWaxmpFIVs1mte9vY4ULyukaDqzsFUfMnlVXl40M526dbvdH/ABSDFar85W+P5IG6UBbZpQoLMQAOZJOAPUk1TLrXLjUG7LTjsh5iS+Zcr6rbKf2jfj+EetfSPg+W5cSanP24HMW0YKWgPI5ZDlpSMci5+lW+NAoAAAA6AcgPlQEZw7w9BZRlIVPeJd3Y7pJGJyzyOebMTUtSlAKUpQCqzxjxFJbhIbaMS3c2ezQnCIo+KaU+Ea5HqSQBVlNUiKRW1G93ftQsCqPHsdm5cenaNLz88VCyW2OScI7pYKvq/Bd5cslxNfhrmPOwCFVhAOCY+73ivqc/Koq00pr6ZrWeIxiFWlukJPRQeyVGHxB2w24eC+dX9b1opuymOVkJ7GTAAz17FsfvAZKn94DHUHO1wdagzX0/UyTLF8lhiVdv+ZpD9ayQrVlilNcrlMvs8I4j7PyYvlX6h4IuHk0+1dySxhTJPU8sAn1xiq7H7KbfTpZr95y8UCySxRGP4SEYqC247tpxjkOeKtPD1r7vZwRt/dQxhj6qg3frmrdT0iOm7ZUfa1qMptp44W2rEsb3DAkH7R1SKEEeLZZz+FR51xjhlpxcobU4mXc648kVnbPmNqtyr9CS8LNqGjSryWe8IugTkAEsrQofQRrGmfrVX9nfs8msI7m8vQsbC3mVE3BiuVJZ2K5AOARgeZq6uCjHBVOblLJ0HRb73i3hmAx2saSY8tyhsfrW7UPwbEUsLRW5EQQ5Hl3AcVMVzZds6MeiH4p1O1t4Cbsr2bd3ay7y5+6qfvHp8uvLGa5naieSXfHvtrbltilImlI9WYZQHyJJFdJ4l4fW6COOU0WTExzt72NysOmGCgZ6jqKp0Um4ZwQckEHqpBwyn1ByKy6y1wrWEnn2+cfp9zyMcy5Z7pSvWm2S3F7awSc4mMjSKejhIyVVvw7sEjxxjxrk6al3WqHWS6yeyOTQtJF2Nfy/2Nbi0jByMSBJmMkmOrKjlMYzna3lXZNK162uf7PcRSkdQjqxHzAOapcmuadPqcIcxvGsBSBpIyIRIZBkRM42MWXaMr93FWbXuD7W5TBiWOQZ7OaIdnLG3gyOmCOeOR5Gvsq61XBRj0jjyk5PLLDioDi7TwYXuEwlzBG7xS+Iwu4o33kbGCp5fIgEVHgTiq/Kzwz2z3fu0z2/vETRguyHB3K7DPLadw8+fPnU9q0V9fRvb9iLSGRSskskiyTbTyZY44yVBIyNxbl5GpnhH6F7RXlgikk068BdQ2Y4xJGQejK2QcH1HKpB+NpT+z0y/fyzHHGPzZ8j8qs2mWKQQxwxjCRqqKOuAowK2qAp1trmqTHC6ckC/fuLpT/4IlJ/MivpJouozftdQWJfu2tuqn/eSs5/QVbaUBVbPgG0VxLKJbqQHIe5lebHyRjsH+XlVoWMAYAwPIchXqlAKUpQClKUApSlAc8XWLzUSzwS+6WmSsbqga5l2sVZ8tlY0JBAwCT15VFP7N42lM7XuoGYjBk7dQ+OXd3dnnHIculSVpYyaUOwZHlslLGGZFLvCpYsY5kGWIBPJ1B5dcVM2WpwzDMUqOPwsD/+VjulYn+RrqjW1+ZWrrgTfG0Zv79lYcw8scg5EEHBj6ggHIINbeh6Zf2KskNzDMpdpCLiJw7M3Nsyxvyyfwn5VZsHyrGKqV00WuqDKtxFxHdMixXWnydl2iNLJbuLhSqncoCDa+0sE3ZX4cjBzW9xZcH+jrqSMkH3eVlPMEfZk558wcVMowPMEH5HNeLiAOjIwyrAqw8wRgj8qSt3NZQjVtTSJvSlUQxBPgEabf4dox+lVb2nXRaBLKM/a3jiL1WId6d/kEGM/iqL0+XU7CH3eGOG7RO7BI8pikVP3UkXbh9o5ZBGQK2OH9GlV2urxxLeSDaxXPZxJ/hQjwXzPia1zuio5TMsaZOWGTsaAAAcgAAPkK9UpXPN5g1z6DSLqea5eOIRo08hDz5XI5LuWNRuIyviVBzkGuhGsCvHGMliSyeNc5yUSThO+Ays9qx8jFMgP8wdsflXx0Wzlj1K1F3GIlAmw4fdDIzR9mIw2B3iGJ2sBnHLJroRFaerabHcwvDKMo4wfTyYeRBwQfMV7XCqE1Lak0QnFyjhM0ZbUx2xsb61kubZVCRzRJ2xKjknaRr30lXkNygjI3d3oPvw1o1/7qiy3k0bEMMPHDJKq7iEy+3G/ZszndzzzNSnAV9JNYxGb9qm+GQ9cvE7RM2fUpn61Ya6xziL4d0KKzhEUW7GWdmY5d3Y5Z3PixP/ANVJ4rNKAUpSgFKUoBSlKAUpSgFKUoBSlKAr/HV88FlI0TbJGMcSPgHY0siRB+flvz9KgIuD7IRiM20TgEkl1Dux8WZ27xYnPPNWvibTTc20sSnazDKMee11IZD9GVagdE1VbmISLjOSsi5BKSKcOhwSMg/mMHxrNqXJJYNGnw20yKbgOxzkROp/DcXCgfICTl9K2Rwla4w0buPKSeeUH5h5CKnKVk3y+TXsj8GvZWUcKCOJFjRc4VQAoySTgD1JNbFaOsC42f1Uw9pn++DlCOfLKHIOcc8GoIcSXFsV/pC3SONmC+8QuZIVJ6dqDho1J/eOR50UXLk8clHgtWKzWAc1mokxSlKHp5ZgMc+vT/j/AMAfyqp8ZaDPOTKLhzFGu73Rd0YkABLgyowbcR8PgCB5mnGmpxw3WndqWCiWaRiFLBQsJQM20EgbpV5/Op+x1i3mGYp4pB47JEbHzAOR9asSccSRTLEspkdwvw5a2w7W1VwJVU5aSRsqcMDtZiAenPrU+TWrd6lDEu6SWONR+87qo+WSah/eTqREFsr+7N+3ucFEKeMUDHm7N8JYclBPPOK9UJWSDnGESycBxEWasf7155x/DLNJKnXx2stWGvESAAADAHIAdAB0Ar3XROeKUpQClKUApSlAKUpQClKUApSlAKUpQGhr0rJbTsnxLFIy/MIxH64rnNjoMkEFtNaEdtHDEssfRLlQoJUjOFlySVc+eDyNdRuI9ylT0IIP1GKo3BtwXs4lY5eLMEn8cJMTH67QfrWfUNpJovoSbaJHTb5J41kQ91vPkVIOGVh4MpBBHgQa2qgbvFpOJc4huHVJR+6kp5RzfzHbG3mSh8zU8KxyXtdGyL9MV85olYFWAKsCCCMgg9QR4ivpSokmslFW9msLy1sVG+3mduyZssyRhSTET+BtpB5904PTNXoVG3ekJJcQ3DM26ASBFz3cuApY+OduR1xzqSqc2nghBNZFKxmvnd3KRIXkYIijJZiAB8yahjJNvBTuNhm7tvNYbjP8zwAf8DURw/whDql2/aoOwttocqAryyMuQhccwqrgn1PpUZdcWxXE092zbIAFhgB+JguSzbRzyzEcvAAV0j2P6bLDY750KSTyyTsp+IBsBc+XdUcvIirKKW9Q5vpJL/Psy3WLZheyV07gLTocbLKDI6Fow7fPL5OasaoAMAAAdAOVeqV0jIKUpQClKUApSlAKUpQClKUApSlAKUpQClKUBGcR6utpbyTsC20Dao6uzEKiD1Zio+tUzhnRpraWRpHEnvOZpcAKsc5I3hAP7thgDPP7Pn15TXHUmXsYjzElyGI/7KKSUfkyofmBWyKy6ibXiadPDPJq6tp6XEMkMg7kilD58/Eeo5H6VEcJ6lIVa3uiPeoMKx6dqv7kyeYYDnjowNWKtDVNHguMdtEr7c7SR3lz12sOa59DWVNYwzVKLzlGnrPE0Vu3ZjdNOfhghG+Tn0LAckX8TYr4QDUJwS5is1PRVXt5h6liRGD6bW6VK6XpUNsuyGNYweZ2jmx82PVj6k1nVdQS3iaWTO1ccgMsSThVUeLEkADxJqWV1FEcPuTI19HkUbm1C5G3JLH3YLj1Uw7cev61B6F/S15LL2F1am1RtiXBhJ7XlkmMDk205UnOMg4zViteEnvSJNQJEfJkslb7NfEG4I/ayenwjpz61dbe3VFCooVVGFVQFUDyAHICtddXHkZLLefEocnAd5MMT6tNg9Vgijh/UZP517s/ZLYjnOZ7o+c8zN+i4FX6lXJJdFTbfZXtG4JsLVt0FrEjfe27mHyZ8kVYAKzSvTwUpSgFKUoBSlKAUpSgFKUoBSlKAUpSgFKUoBSlKApXtHbsjZXJ+CG5Ac+Syo8O4+gLKakxUvqunx3ELwyrujkUqw8wf9fWue6NqEllL7hek5X+zXLcknjzhVZjyEw5Ag9eXmM5tRW3yjRp7FHhlrpWM1msRtPncXCxqXdgqqMlmIAA9Saj9EtzfTJcMrC1iO6AOCpmk6CcqeYjUZ2hupO7wXOpxoRHClxtBNtNDPzGcKrhZf8Ay2er9GQQCDkHBBrXp4Ra3GTUTae09Cs0pWsyilKUApSlAKUpQClKUApSlAKUpQClKUApSlAKUpQClKUApSlAKjtc0SC8iMVxGsiHwbwPmp6qfUVI0oChjhu+tCBbTLdQD+6uWKzKPJJ1BDY5cnX61rf9KwlzHbXNvPbSSZCPIEMLHwVZVYgk+HLyHU10WtLVdLiuYmimRZI26qwz8iPIg4II5jFVTpjL0WRtlH2V/VLJZ4ZYW+GRHjP8wK5+mf0r17MtRM2nwhz9pDm2l55O+I7Dk+oCn61r20b2zrbSszggmCVurqOsbn/FUY5/vKM9Q2NXhQi11K5t8Yjul98j8u0BCXCj1P2bfWqqE4ScGW3NSipIvtKwKzWozClKUApSlAKUpQClKUApSlAKUpQClKUApSlAKUpQClKUApSlAKUpQClKUBHa9pKXULRPkA4KsPiR1OUkX8SsAR8q5tq+pvE0bz9270+RZZeRCzW7fZSyx+asrBiOe1lx5E9ZIqu8acMx30JUs0ciBuzlXG5cqQykH4kYHBU9eXiAai45eSSljgsETAjI5g9PlXuqx7NrlpNOt95yyBot33uydowfqFBqz1IiKUpQClKUApSlAKUpQClKUApSlAKUpQClKUApSlAKUpQClKUB/9k="/>
          <p:cNvSpPr>
            <a:spLocks noChangeAspect="1" noChangeArrowheads="1"/>
          </p:cNvSpPr>
          <p:nvPr/>
        </p:nvSpPr>
        <p:spPr bwMode="auto">
          <a:xfrm>
            <a:off x="4694238" y="-603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endParaRPr lang="el-GR" altLang="en-US" sz="2800"/>
          </a:p>
        </p:txBody>
      </p:sp>
      <p:sp>
        <p:nvSpPr>
          <p:cNvPr id="3" name="AutoShape 6" descr="Image result for cellular network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" name="AutoShape 8" descr="Image result for cellular network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6" name="TextBox 5"/>
          <p:cNvSpPr txBox="1"/>
          <p:nvPr/>
        </p:nvSpPr>
        <p:spPr>
          <a:xfrm>
            <a:off x="2438400" y="5929952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baseline="30000" dirty="0" smtClean="0">
                <a:latin typeface="Times New Roman"/>
                <a:cs typeface="Times New Roman"/>
              </a:rPr>
              <a:t>§ </a:t>
            </a:r>
            <a:r>
              <a:rPr lang="en-US" sz="1400" dirty="0" smtClean="0"/>
              <a:t>SFS</a:t>
            </a:r>
            <a:r>
              <a:rPr lang="en-US" sz="1400" dirty="0"/>
              <a:t>: Random </a:t>
            </a:r>
            <a:r>
              <a:rPr lang="en-US" sz="1400" dirty="0" smtClean="0"/>
              <a:t>write considered harmful in Solid </a:t>
            </a:r>
            <a:r>
              <a:rPr lang="en-US" sz="1400" dirty="0"/>
              <a:t>State </a:t>
            </a:r>
            <a:r>
              <a:rPr lang="en-US" sz="1400" dirty="0" smtClean="0"/>
              <a:t>Drives, </a:t>
            </a:r>
          </a:p>
          <a:p>
            <a:r>
              <a:rPr lang="en-US" sz="1400" dirty="0" smtClean="0"/>
              <a:t>Proceedings </a:t>
            </a:r>
            <a:r>
              <a:rPr lang="en-US" sz="1400" dirty="0"/>
              <a:t>of the USENIX Conference on File and Storage </a:t>
            </a:r>
            <a:r>
              <a:rPr lang="en-US" sz="1400" dirty="0" smtClean="0"/>
              <a:t>Technologies </a:t>
            </a:r>
            <a:r>
              <a:rPr lang="en-US" sz="1400" dirty="0"/>
              <a:t>(FAST), 2012.</a:t>
            </a:r>
            <a:endParaRPr lang="el-GR" sz="1400" dirty="0"/>
          </a:p>
        </p:txBody>
      </p:sp>
    </p:spTree>
    <p:extLst>
      <p:ext uri="{BB962C8B-B14F-4D97-AF65-F5344CB8AC3E}">
        <p14:creationId xmlns:p14="http://schemas.microsoft.com/office/powerpoint/2010/main" val="69400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225425"/>
            <a:ext cx="7948612" cy="863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Is it true that SSDs are better that MDs?</a:t>
            </a:r>
            <a:endParaRPr lang="el-GR" altLang="en-US" dirty="0" smtClean="0"/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0506A316-D3A7-4BFE-95C3-D8F4423D78AA}" type="slidenum">
              <a:rPr lang="en-US" sz="1200" smtClean="0">
                <a:latin typeface="Century Schoolbook" pitchFamily="18" charset="0"/>
              </a:rPr>
              <a:pPr/>
              <a:t>5</a:t>
            </a:fld>
            <a:r>
              <a:rPr lang="en-US" sz="1200" smtClean="0">
                <a:latin typeface="Century Schoolbook" pitchFamily="18" charset="0"/>
              </a:rPr>
              <a:t> </a:t>
            </a:r>
          </a:p>
        </p:txBody>
      </p:sp>
      <p:sp>
        <p:nvSpPr>
          <p:cNvPr id="5125" name="AutoShape 6" descr="data:image/jpeg;base64,/9j/4AAQSkZJRgABAQAAAQABAAD/2wCEAAkGBxQSEhUUExQWFhUXGRcXFxcYFhgWFxkcHRgYGBgYGBkZHiogGxwlHBkUITMhJiksLi4uGB8zODMsNygtLisBCgoKDg0OGxAQGyskICQ0LCw3NiwsLCwtLC8sLCwsLCwsLCwsLSwvLDA0LCwsLCwsLCwuLCwsLCwsLCwsLCw4Lf/AABEIAN0A5AMBIgACEQEDEQH/xAAcAAEAAgMBAQEAAAAAAAAAAAAABQYBBAcCAwj/xABIEAACAQMCAwUFBQQHBAsBAAABAgMABBEFEgYhMRMiQVFhBxQycYEjUmKRoTNCcoIVJDRDU5LBY5Ox0RYXc5Sio7Kz0+HxCP/EABoBAQADAQEBAAAAAAAAAAAAAAACAwQFAQb/xAAqEQACAgEEAgECBgMAAAAAAAAAAQIDEQQSITEiQVET0QVhcZHB8IGhsf/aAAwDAQACEQMRAD8A7jSlKAUpSgFKUoBSlKAUpSgFKUoBWCa+dzcLGpd2CqoJZmIVQB1JJ5AVUDrdzqBKWH2MGcNeyIe95+6xkYfw+0bu+QNAT2u8RW9moaeQKTyVAC8jnySNcsx+QqBGs6ldD+rWa2yHGJbxiHPqII8kcsfEw/SpfQeFbe1ZpFVpJ2+O4lPaTN83PQfhUAelTmKApzcKXkwb3nVJwT+7bRxW6L6AlWc/MmvtFwDBtxJNeS+e68uBn6I4H6VbKUBU/wDq8svKf/vl1/8ALWH9nVkenvA+V5c/6yVbaUBT04ARDmK9v4/L+tM4HyDg17fh2/T9jqjkfdnt4ZR9WQI1W2lAVH3nVoObw212o8YXaCT6JJlSf5xWyONrZGVLnfaSOAQlwuwHORykBMZ5g8t2eXSrJivlc2qSKVdFdT1VgGU/MHlQHuKVWAKkEHoQcg/UV7qlXfASxt2mnTyWT5J2od1u38cDd3/Lj/li14ruLQhNVhSIHkt3CS1qT4CTd3oSeXxDB59KAu1K8xuGAIIIIyCOYI8CDXqgFKUoBSlKAUpSgFKUoBSlKAUpSgFfOaZVUsxAVQSSeQAHMk+mK9mqTdyf0rdGBTmxtm/rBHSeYEEQA+MadX8zgedAZtoDqzrNKCLBecMLDHvJ5ETyj/C+6hHP4j4VdETHIcgOgHStLVNUgtY+0nlSJMgbnYKM+AGfHkeQqI03j/TrhwkV5EXJwFJKEnyG8DNAWalYFZoBSvheXaRIzyMFRQWZj0VQMkk+AAFeNM1CK4jEsMiyRtna6nKnBKnB9CCPpQG1SlKAUpSgFKUoBXyuYFkUo6hlYYZWGQR5EHrX1pQFDjL6PMEJLabK4VCTk2jscBD/ALAnkPuk+VXsGtfULJJo3ikUMjqVZT4gjBFVngu6kgkl06dizQANBI3WW3JwmT4sh7hPoD40Bb6UpQClKUApSlAKVgmqjrHtAtomZIg9zIpwViGVU5wQ0rYQY8RkkeVRlJRWWepN9FvpXKrvjfUXP2a2sI8mEk7fmCoH5GvVrx3focyx20w8o+0gf6by6n9KzLXadvG9Fn0LPg6nSq/wzxdBe5VCyTKMvDIAsijzx0ZfxKSKn61J5WUVFc4z1GRRFbW523F0xjR8Z7JAMyzY/CuMeG5kqU0TSIrSBIIV2xoMAeJ8SzHxJOST5k1EWX2mq3DHmILeCNPQytI8mPmEh/L0qzGvQcc1ZIbziVodQx2MMA93jkYCORz2Z+E8jndJy8ezHUDFWri32a2N1ayJDbQxS7SYnjRYyHx3clRzU8gQfPwPOvOt6NpWtyyxMd9xbHs5Hj3RyR4ZhtLFdrAMH5d4Dn51Xrv2Z31mpk03U58oCRDISVbAPLAyhOMAZTr5UBe+BoLiDT4UvWBmjVg7Fw3dDNsJbx7m3J9Krdz7XIS7i2tLu6ijOJJoYsxjHMkHy68zjp5c6htT4ylvOGbi5OEm5Qvt5A5mjRiB4bkY/mavfs9sUh020SMLjsY2JXozMoZm9ckk0BrR8V2V9ptxcjdJbrFJ28eNsgAQs8ZGRhtvLk2Dnka+3A2o2Z06Oa1QwWgErKsmAUCyPvLd5gBuDnr41Catwvb2VlrDwO+Z4Z5JIi6mNG7OU9xFUbM7iOeeSjyqhXt0ycHwBSR2kjI2Pu+8ytg+hKigLzL7XYO88Nnez26EhriOHMfLxBJHL+LbVx0biGC7t/eIH7SPBPLqCBkqQejDyNVXStYv4YI4Y9Fbs0RVUC7tsEAY6Z8ev1qO9muh3dqdSM9t7tBMxlhj7SN9ue0yoMbHkF2DoOlAbqe16zkiRoIbmeV92LeOMPMoUkbpArEKDjlzJ5g4xUvwXx7b6k0kaJLFNFjfFKoVh4ZGCcgHlzwfSqt//O1og06SUKokaZ1Z8d4qqptUnyGW5eprbigVOKWKgAvY7n9T2irk+uEUfSgJviv2gwWUot1jmublhnsYE3sB4FvLI8Bk+leeFPaHBezG2MU1tcgFjDOmxiB1Kn69Dg9fLNV/2OQCS41S6fDTNdPFkjvBVOQPQHIGPwCrdrHDNtNeW127sk8GQm1kXeD+6+VJYc2GAR8bedAa/FfHlvYyLDsmuLhxlYIE7STHgWGRgE8vE+lfHhj2iW93N7s8c1tc4yIbhOzZuRPc8+Qzg4PpVB4D1O6F/qlzFYtdyNcGMt28MRjVWcKgEmDzG0Z/AKkONLTU76azmj0toZbaUP2huYHyuQSpAYZGQP18zQHX6qPtBVoViv41Ja0YvIB1aBhtnX1AGH+aCrdXzniDKVYZDAgg9CDyIoDEE6uqspBVgGUjmCCMgj6UqseziUrZ9g7DdbSzW3Mj4Y3PZn/dmOsUBbaUpQChpSgKH7T9RcdhbI5QTGR5duQzRoFBQMOa5aRMkc8A1z251JIfso0LsOQjjAAUeG4/Cn1q4+0Rc30efC3IX+aXvf8AoSqJY2yxPMi8hvVgM5ODGnMk8ySQxz864Wvkp2tSy9qXHo6Gmj4rHs+i6jceNug9PeOf/t4r7w6wuQsitExOBuwVPoHXK59Dg1nFfGfYwKvtwRggkdPrXPShLhx/bP8AOTS017/ckLmEkrIjbJozuikHVWHn5qehXoQTV40v2nWjKFm7WOZcCVBDNIqN44dEIKnqD5VzDRL0pJ7u7hwQWhfIJIHVGPiw5c/EfKt28s27VZoj3wNjqTgOmemfBl6g/MVs0+onpW628p8r+/3DM1lcbfJd+zpPCmqR3Go37RMGXsrIg4Yc8Tg/EAfAfnVyNcj4S1DsNSiBHduUaAt5MmZYvz+0X5kV1wV2tPd9atT+TFZDZJo5rxLwrfWt+2o6XskMoC3Fs5CCTBA3AsQucAHqCCCee4ivhcazxBdI0SafFalgUMzzKdmQclRnJ9CA3OupUxV5ApmjcARRaU2nO+9XVt74Hxsd25Qem0hcfwjxqvaNJrmnwC0Wxiu1iGyGcXEcY2j4QyMQTgcsHHTx8eqVjFAc10PgeeDTdREhWW+vlnZ9uFG50YLGHbAPeZjk4He9MnOjcCSS6AmnXQ7GYbznKvsbt3kQ90kEYIBAPRjXScUNAcwsNX122hW1OmxzyIuxLhbhFjIXkGZT448CVJ8qsPBnDtxbW03vMzTXM5d5DuJRSQcRx56KMny6+QqT4h4ptrIoJ3Kl87QFLdMZJx4cxXvReJ7W6/YzKx+70b/KedR3LOMln0bNu/a8fJXPY5oFxY2Bhuo+zk7V327kfukIAcoSPA+Nfc6JP/T3vnZ/1f3Pse03J8fabtu3O7p44xV0zWakVnMJdBv9Mvri406BLq3uWDyW5kWJ0fmWKsxxzy2OvxAY5c/ro2gX95qMd/qMaW6W6stvbq6yncersykjx/NRyGK6TimKA5hdcP32mX9xd6fCt1BdENNblxFIrAliysx595nPLPx428s197Ox1PUbuGa8jNjawHesCTbpJm8O0ZD8IwMggcsjHPI6Ris0ApSsGgOD8ecVPp+pXcakqsjxzDCg53QQqT+aGlb2u8CHW7u5u1kKxiTsI8YwwiREZhnqO07UZ9KUB2ulKwaAzXlmx1qp8Y8cR2TCFFM904ysKnG0fflboi/qfCueanLcXv8AbZi6nn2EZMcA9CAd0nzY/Ss2o1dVC839yyuqU+iX9pev2huLYx3EbyKZIpERt+1H2kM5XIG10XqRgMarMenTXVzmz2nC9nPI3OFcc1GV+KQZbujwPPFZh0wTzrY26iNGG+4dFA2RZwVB+8/QfMmuqadYRwRrFEgSNRhVHh/zPqetYXttauaxlYx8r5ZrhBxWzJWNO4BhXDXEss7fdLdnF/u0xn+YmpmHhayU5WztgfPsYyfzK1L0qW5+uCzaipcW8JQPbvJBDFFcRDto3SNUYsgLbGKgZVhkY9ar9vKHVWGMMAwx0wRmumEVzKKyNu0kDf3TsF9Yz34z/lbb81NYtfFyqUvj+SUPGX6ni+hZl7h2upV42+66kMh+WQM+hrrXCuvLe26yqNrfDInjG4+ND8j08wQfGuWV9NM1KSym94hBZWwLiL/EUdHXykUdPvDkfAiP4XrFW/pz6f8A0r1VW5bkdopWnpWpR3ESSxOHjcZVh/r5EeIPMVuV9Ic4UpSgFYNZryxoCt8QcGW15L2s28kLsADlVA68gPHPjXHOKNPGn3pW3kYmPa6NnvqTz2Ejr0/I1b+N+Mrr35rS0k242R4CqWLtg9WGRyZedfThv2azGcT30gbDbygJcuwOQXc45elZLPOWIrk+h0c3pa918/FriPefsdOsZC0aMwwSqkjyJAJFbFeVFeq1nz77FKUoeClKxmgBNVnifUHldbG2fbNKuZZBgm3h6GTGfjb4VHmc9FNZ1/X3Enuloolu2AJyfs4FJx2sx8h1CDvNjwHOtnhXhxbOM94yTSHfPOw78rnqx8l8lHICgJHSdNjtoY4Yl2xxqFUeg8/U9SfM0rcpQCsGs0oDk3FHCFzDPd3cclsY5T2ryTu8bRgKBsJVGDKMcunX863p2qb7YTyLsG0s3lgZ5jPPBxyz51Y/abctcXy2bnEEcSTmPp2zs7qN33kXb08zVe1tMxBeQDSQIc8hhpowc+QwTXC/EFVO6NaXk2ss3afeoOWeC88F6MbeDdIPt5j2kx8iR3UB8kXC/PJ8asFU6X2naf24hEpbLbe0CZiBzgZfPT1AIq41plFrtFkHFrgUpmtW11GKUkRyxuR1COrkY652mo4ZPKNo1TOOrLs2W8X4QBHP/BnuSfyMSD6OfKrnXzniDqVYBlYFWB5ggjBBHlivGk1h9M8kvg5zWaahppsnER3GBuUMh54/2MjfeH7pPUADmQaVwb6JVTwy6MtyPenalPZsz2u0hzulgfkkhwAWDDmkmABu5g45joa6Tw5xXBeAiMlZV+OFxtkX+X95fxLkHzrmda15ZLKBksrLzSRCVkQ+aMOYP6V0dH+KSrShZyv9r7me3TKXMezuYNZrkXDHHd5bw3BvQlxHalQ7oQlxtf8AZybWwkgbmvIg5UjBq5WvE11cLvt9OmCkAqbmSO3Jz5IC7Y+YHWvo4tSWUc5rHDLXWpqkrJE7Iu9wpKqMZYgcgM+tVt9f1GM5l00unnb3CSMPmrhP0qW0LiOC73BNySJjtIZVMcqZ6bkbnjl1GQfOvWFwykcC6jeXF0Ir2BWaFS/ayQ7JVPRdpAAOctzA6A104CgFZqMY4WC2+1Wy3JY/JDFDWaxmpFIVs1mte9vY4ULyukaDqzsFUfMnlVXl40M526dbvdH/ABSDFar85W+P5IG6UBbZpQoLMQAOZJOAPUk1TLrXLjUG7LTjsh5iS+Zcr6rbKf2jfj+EetfSPg+W5cSanP24HMW0YKWgPI5ZDlpSMci5+lW+NAoAAAA6AcgPlQEZw7w9BZRlIVPeJd3Y7pJGJyzyOebMTUtSlAKUpQCqzxjxFJbhIbaMS3c2ezQnCIo+KaU+Ea5HqSQBVlNUiKRW1G93ftQsCqPHsdm5cenaNLz88VCyW2OScI7pYKvq/Bd5cslxNfhrmPOwCFVhAOCY+73ivqc/Koq00pr6ZrWeIxiFWlukJPRQeyVGHxB2w24eC+dX9b1opuymOVkJ7GTAAz17FsfvAZKn94DHUHO1wdagzX0/UyTLF8lhiVdv+ZpD9ayQrVlilNcrlMvs8I4j7PyYvlX6h4IuHk0+1dySxhTJPU8sAn1xiq7H7KbfTpZr95y8UCySxRGP4SEYqC247tpxjkOeKtPD1r7vZwRt/dQxhj6qg3frmrdT0iOm7ZUfa1qMptp44W2rEsb3DAkH7R1SKEEeLZZz+FR51xjhlpxcobU4mXc648kVnbPmNqtyr9CS8LNqGjSryWe8IugTkAEsrQofQRrGmfrVX9nfs8msI7m8vQsbC3mVE3BiuVJZ2K5AOARgeZq6uCjHBVOblLJ0HRb73i3hmAx2saSY8tyhsfrW7UPwbEUsLRW5EQQ5Hl3AcVMVzZds6MeiH4p1O1t4Cbsr2bd3ay7y5+6qfvHp8uvLGa5naieSXfHvtrbltilImlI9WYZQHyJJFdJ4l4fW6COOU0WTExzt72NysOmGCgZ6jqKp0Um4ZwQckEHqpBwyn1ByKy6y1wrWEnn2+cfp9zyMcy5Z7pSvWm2S3F7awSc4mMjSKejhIyVVvw7sEjxxjxrk6al3WqHWS6yeyOTQtJF2Nfy/2Nbi0jByMSBJmMkmOrKjlMYzna3lXZNK162uf7PcRSkdQjqxHzAOapcmuadPqcIcxvGsBSBpIyIRIZBkRM42MWXaMr93FWbXuD7W5TBiWOQZ7OaIdnLG3gyOmCOeOR5Gvsq61XBRj0jjyk5PLLDioDi7TwYXuEwlzBG7xS+Iwu4o33kbGCp5fIgEVHgTiq/Kzwz2z3fu0z2/vETRguyHB3K7DPLadw8+fPnU9q0V9fRvb9iLSGRSskskiyTbTyZY44yVBIyNxbl5GpnhH6F7RXlgikk068BdQ2Y4xJGQejK2QcH1HKpB+NpT+z0y/fyzHHGPzZ8j8qs2mWKQQxwxjCRqqKOuAowK2qAp1trmqTHC6ckC/fuLpT/4IlJ/MivpJouozftdQWJfu2tuqn/eSs5/QVbaUBVbPgG0VxLKJbqQHIe5lebHyRjsH+XlVoWMAYAwPIchXqlAKUpQClKUApSlAc8XWLzUSzwS+6WmSsbqga5l2sVZ8tlY0JBAwCT15VFP7N42lM7XuoGYjBk7dQ+OXd3dnnHIculSVpYyaUOwZHlslLGGZFLvCpYsY5kGWIBPJ1B5dcVM2WpwzDMUqOPwsD/+VjulYn+RrqjW1+ZWrrgTfG0Zv79lYcw8scg5EEHBj6ggHIINbeh6Zf2KskNzDMpdpCLiJw7M3Nsyxvyyfwn5VZsHyrGKqV00WuqDKtxFxHdMixXWnydl2iNLJbuLhSqncoCDa+0sE3ZX4cjBzW9xZcH+jrqSMkH3eVlPMEfZk558wcVMowPMEH5HNeLiAOjIwyrAqw8wRgj8qSt3NZQjVtTSJvSlUQxBPgEabf4dox+lVb2nXRaBLKM/a3jiL1WId6d/kEGM/iqL0+XU7CH3eGOG7RO7BI8pikVP3UkXbh9o5ZBGQK2OH9GlV2urxxLeSDaxXPZxJ/hQjwXzPia1zuio5TMsaZOWGTsaAAAcgAAPkK9UpXPN5g1z6DSLqea5eOIRo08hDz5XI5LuWNRuIyviVBzkGuhGsCvHGMliSyeNc5yUSThO+Ays9qx8jFMgP8wdsflXx0Wzlj1K1F3GIlAmw4fdDIzR9mIw2B3iGJ2sBnHLJroRFaerabHcwvDKMo4wfTyYeRBwQfMV7XCqE1Lak0QnFyjhM0ZbUx2xsb61kubZVCRzRJ2xKjknaRr30lXkNygjI3d3oPvw1o1/7qiy3k0bEMMPHDJKq7iEy+3G/ZszndzzzNSnAV9JNYxGb9qm+GQ9cvE7RM2fUpn61Ya6xziL4d0KKzhEUW7GWdmY5d3Y5Z3PixP/ANVJ4rNKAUpSgFKUoBSlKAUpSgFKUoBSlKAr/HV88FlI0TbJGMcSPgHY0siRB+flvz9KgIuD7IRiM20TgEkl1Dux8WZ27xYnPPNWvibTTc20sSnazDKMee11IZD9GVagdE1VbmISLjOSsi5BKSKcOhwSMg/mMHxrNqXJJYNGnw20yKbgOxzkROp/DcXCgfICTl9K2Rwla4w0buPKSeeUH5h5CKnKVk3y+TXsj8GvZWUcKCOJFjRc4VQAoySTgD1JNbFaOsC42f1Uw9pn++DlCOfLKHIOcc8GoIcSXFsV/pC3SONmC+8QuZIVJ6dqDho1J/eOR50UXLk8clHgtWKzWAc1mokxSlKHp5ZgMc+vT/j/AMAfyqp8ZaDPOTKLhzFGu73Rd0YkABLgyowbcR8PgCB5mnGmpxw3WndqWCiWaRiFLBQsJQM20EgbpV5/Op+x1i3mGYp4pB47JEbHzAOR9asSccSRTLEspkdwvw5a2w7W1VwJVU5aSRsqcMDtZiAenPrU+TWrd6lDEu6SWONR+87qo+WSah/eTqREFsr+7N+3ucFEKeMUDHm7N8JYclBPPOK9UJWSDnGESycBxEWasf7155x/DLNJKnXx2stWGvESAAADAHIAdAB0Ar3XROeKUpQClKUApSlAKUpQClKUApSlAKUpQGhr0rJbTsnxLFIy/MIxH64rnNjoMkEFtNaEdtHDEssfRLlQoJUjOFlySVc+eDyNdRuI9ylT0IIP1GKo3BtwXs4lY5eLMEn8cJMTH67QfrWfUNpJovoSbaJHTb5J41kQ91vPkVIOGVh4MpBBHgQa2qgbvFpOJc4huHVJR+6kp5RzfzHbG3mSh8zU8KxyXtdGyL9MV85olYFWAKsCCCMgg9QR4ivpSokmslFW9msLy1sVG+3mduyZssyRhSTET+BtpB5904PTNXoVG3ekJJcQ3DM26ASBFz3cuApY+OduR1xzqSqc2nghBNZFKxmvnd3KRIXkYIijJZiAB8yahjJNvBTuNhm7tvNYbjP8zwAf8DURw/whDql2/aoOwttocqAryyMuQhccwqrgn1PpUZdcWxXE092zbIAFhgB+JguSzbRzyzEcvAAV0j2P6bLDY750KSTyyTsp+IBsBc+XdUcvIirKKW9Q5vpJL/Psy3WLZheyV07gLTocbLKDI6Fow7fPL5OasaoAMAAAdAOVeqV0jIKUpQClKUApSlAKUpQClKUApSlAKUpQClKUBGcR6utpbyTsC20Dao6uzEKiD1Zio+tUzhnRpraWRpHEnvOZpcAKsc5I3hAP7thgDPP7Pn15TXHUmXsYjzElyGI/7KKSUfkyofmBWyKy6ibXiadPDPJq6tp6XEMkMg7kilD58/Eeo5H6VEcJ6lIVa3uiPeoMKx6dqv7kyeYYDnjowNWKtDVNHguMdtEr7c7SR3lz12sOa59DWVNYwzVKLzlGnrPE0Vu3ZjdNOfhghG+Tn0LAckX8TYr4QDUJwS5is1PRVXt5h6liRGD6bW6VK6XpUNsuyGNYweZ2jmx82PVj6k1nVdQS3iaWTO1ccgMsSThVUeLEkADxJqWV1FEcPuTI19HkUbm1C5G3JLH3YLj1Uw7cev61B6F/S15LL2F1am1RtiXBhJ7XlkmMDk205UnOMg4zViteEnvSJNQJEfJkslb7NfEG4I/ayenwjpz61dbe3VFCooVVGFVQFUDyAHICtddXHkZLLefEocnAd5MMT6tNg9Vgijh/UZP517s/ZLYjnOZ7o+c8zN+i4FX6lXJJdFTbfZXtG4JsLVt0FrEjfe27mHyZ8kVYAKzSvTwUpSgFKUoBSlKAUpSgFKUoBSlKAUpSgFKUoBSlKApXtHbsjZXJ+CG5Ac+Syo8O4+gLKakxUvqunx3ELwyrujkUqw8wf9fWue6NqEllL7hek5X+zXLcknjzhVZjyEw5Ag9eXmM5tRW3yjRp7FHhlrpWM1msRtPncXCxqXdgqqMlmIAA9Saj9EtzfTJcMrC1iO6AOCpmk6CcqeYjUZ2hupO7wXOpxoRHClxtBNtNDPzGcKrhZf8Ay2er9GQQCDkHBBrXp4Ra3GTUTae09Cs0pWsyilKUApSlAKUpQClKUApSlAKUpQClKUApSlAKUpQClKUApSlAKjtc0SC8iMVxGsiHwbwPmp6qfUVI0oChjhu+tCBbTLdQD+6uWKzKPJJ1BDY5cnX61rf9KwlzHbXNvPbSSZCPIEMLHwVZVYgk+HLyHU10WtLVdLiuYmimRZI26qwz8iPIg4II5jFVTpjL0WRtlH2V/VLJZ4ZYW+GRHjP8wK5+mf0r17MtRM2nwhz9pDm2l55O+I7Dk+oCn61r20b2zrbSszggmCVurqOsbn/FUY5/vKM9Q2NXhQi11K5t8Yjul98j8u0BCXCj1P2bfWqqE4ScGW3NSipIvtKwKzWozClKUApSlAKUpQClKUApSlAKUpQClKUApSlAKUpQClKUApSlAKUpQClKUBHa9pKXULRPkA4KsPiR1OUkX8SsAR8q5tq+pvE0bz9270+RZZeRCzW7fZSyx+asrBiOe1lx5E9ZIqu8acMx30JUs0ciBuzlXG5cqQykH4kYHBU9eXiAai45eSSljgsETAjI5g9PlXuqx7NrlpNOt95yyBot33uydowfqFBqz1IiKUpQClKUApSlAKUpQClKUApSlAKUpQClKUApSlAKUpQClKUB/9k="/>
          <p:cNvSpPr>
            <a:spLocks noChangeAspect="1" noChangeArrowheads="1"/>
          </p:cNvSpPr>
          <p:nvPr/>
        </p:nvSpPr>
        <p:spPr bwMode="auto">
          <a:xfrm>
            <a:off x="4541838" y="-2127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endParaRPr lang="el-GR" altLang="en-US" sz="2800"/>
          </a:p>
        </p:txBody>
      </p:sp>
      <p:sp>
        <p:nvSpPr>
          <p:cNvPr id="5126" name="AutoShape 8" descr="data:image/jpeg;base64,/9j/4AAQSkZJRgABAQAAAQABAAD/2wCEAAkGBxQSEhUUExQWFhUXGRcXFxcYFhgWFxkcHRgYGBgYGBkZHiogGxwlHBkUITMhJiksLi4uGB8zODMsNygtLisBCgoKDg0OGxAQGyskICQ0LCw3NiwsLCwtLC8sLCwsLCwsLCwsLSwvLDA0LCwsLCwsLCwuLCwsLCwsLCwsLCw4Lf/AABEIAN0A5AMBIgACEQEDEQH/xAAcAAEAAgMBAQEAAAAAAAAAAAAABQYBBAcCAwj/xABIEAACAQMCAwUFBQQHBAsBAAABAgMABBEFEgYhMRMiQVFhBxQycYEjUmKRoTNCcoIVJDRDU5LBY5Ox0RYXc5Sio7Kz0+HxCP/EABoBAQADAQEBAAAAAAAAAAAAAAACAwQFAQb/xAAqEQACAgEEAgECBgMAAAAAAAAAAQIDEQQSITEiQVET0QVhcZHB8IGhsf/aAAwDAQACEQMRAD8A7jSlKAUpSgFKUoBSlKAUpSgFKUoBWCa+dzcLGpd2CqoJZmIVQB1JJ5AVUDrdzqBKWH2MGcNeyIe95+6xkYfw+0bu+QNAT2u8RW9moaeQKTyVAC8jnySNcsx+QqBGs6ldD+rWa2yHGJbxiHPqII8kcsfEw/SpfQeFbe1ZpFVpJ2+O4lPaTN83PQfhUAelTmKApzcKXkwb3nVJwT+7bRxW6L6AlWc/MmvtFwDBtxJNeS+e68uBn6I4H6VbKUBU/wDq8svKf/vl1/8ALWH9nVkenvA+V5c/6yVbaUBT04ARDmK9v4/L+tM4HyDg17fh2/T9jqjkfdnt4ZR9WQI1W2lAVH3nVoObw212o8YXaCT6JJlSf5xWyONrZGVLnfaSOAQlwuwHORykBMZ5g8t2eXSrJivlc2qSKVdFdT1VgGU/MHlQHuKVWAKkEHoQcg/UV7qlXfASxt2mnTyWT5J2od1u38cDd3/Lj/li14ruLQhNVhSIHkt3CS1qT4CTd3oSeXxDB59KAu1K8xuGAIIIIyCOYI8CDXqgFKUoBSlKAUpSgFKUoBSlKAUpSgFfOaZVUsxAVQSSeQAHMk+mK9mqTdyf0rdGBTmxtm/rBHSeYEEQA+MadX8zgedAZtoDqzrNKCLBecMLDHvJ5ETyj/C+6hHP4j4VdETHIcgOgHStLVNUgtY+0nlSJMgbnYKM+AGfHkeQqI03j/TrhwkV5EXJwFJKEnyG8DNAWalYFZoBSvheXaRIzyMFRQWZj0VQMkk+AAFeNM1CK4jEsMiyRtna6nKnBKnB9CCPpQG1SlKAUpSgFKUoBXyuYFkUo6hlYYZWGQR5EHrX1pQFDjL6PMEJLabK4VCTk2jscBD/ALAnkPuk+VXsGtfULJJo3ikUMjqVZT4gjBFVngu6kgkl06dizQANBI3WW3JwmT4sh7hPoD40Bb6UpQClKUApSlAKVgmqjrHtAtomZIg9zIpwViGVU5wQ0rYQY8RkkeVRlJRWWepN9FvpXKrvjfUXP2a2sI8mEk7fmCoH5GvVrx3focyx20w8o+0gf6by6n9KzLXadvG9Fn0LPg6nSq/wzxdBe5VCyTKMvDIAsijzx0ZfxKSKn61J5WUVFc4z1GRRFbW523F0xjR8Z7JAMyzY/CuMeG5kqU0TSIrSBIIV2xoMAeJ8SzHxJOST5k1EWX2mq3DHmILeCNPQytI8mPmEh/L0qzGvQcc1ZIbziVodQx2MMA93jkYCORz2Z+E8jndJy8ezHUDFWri32a2N1ayJDbQxS7SYnjRYyHx3clRzU8gQfPwPOvOt6NpWtyyxMd9xbHs5Hj3RyR4ZhtLFdrAMH5d4Dn51Xrv2Z31mpk03U58oCRDISVbAPLAyhOMAZTr5UBe+BoLiDT4UvWBmjVg7Fw3dDNsJbx7m3J9Krdz7XIS7i2tLu6ijOJJoYsxjHMkHy68zjp5c6htT4ylvOGbi5OEm5Qvt5A5mjRiB4bkY/mavfs9sUh020SMLjsY2JXozMoZm9ckk0BrR8V2V9ptxcjdJbrFJ28eNsgAQs8ZGRhtvLk2Dnka+3A2o2Z06Oa1QwWgErKsmAUCyPvLd5gBuDnr41Catwvb2VlrDwO+Z4Z5JIi6mNG7OU9xFUbM7iOeeSjyqhXt0ycHwBSR2kjI2Pu+8ytg+hKigLzL7XYO88Nnez26EhriOHMfLxBJHL+LbVx0biGC7t/eIH7SPBPLqCBkqQejDyNVXStYv4YI4Y9Fbs0RVUC7tsEAY6Z8ev1qO9muh3dqdSM9t7tBMxlhj7SN9ue0yoMbHkF2DoOlAbqe16zkiRoIbmeV92LeOMPMoUkbpArEKDjlzJ5g4xUvwXx7b6k0kaJLFNFjfFKoVh4ZGCcgHlzwfSqt//O1og06SUKokaZ1Z8d4qqptUnyGW5eprbigVOKWKgAvY7n9T2irk+uEUfSgJviv2gwWUot1jmublhnsYE3sB4FvLI8Bk+leeFPaHBezG2MU1tcgFjDOmxiB1Kn69Dg9fLNV/2OQCS41S6fDTNdPFkjvBVOQPQHIGPwCrdrHDNtNeW127sk8GQm1kXeD+6+VJYc2GAR8bedAa/FfHlvYyLDsmuLhxlYIE7STHgWGRgE8vE+lfHhj2iW93N7s8c1tc4yIbhOzZuRPc8+Qzg4PpVB4D1O6F/qlzFYtdyNcGMt28MRjVWcKgEmDzG0Z/AKkONLTU76azmj0toZbaUP2huYHyuQSpAYZGQP18zQHX6qPtBVoViv41Ja0YvIB1aBhtnX1AGH+aCrdXzniDKVYZDAgg9CDyIoDEE6uqspBVgGUjmCCMgj6UqseziUrZ9g7DdbSzW3Mj4Y3PZn/dmOsUBbaUpQChpSgKH7T9RcdhbI5QTGR5duQzRoFBQMOa5aRMkc8A1z251JIfso0LsOQjjAAUeG4/Cn1q4+0Rc30efC3IX+aXvf8AoSqJY2yxPMi8hvVgM5ODGnMk8ySQxz864Wvkp2tSy9qXHo6Gmj4rHs+i6jceNug9PeOf/t4r7w6wuQsitExOBuwVPoHXK59Dg1nFfGfYwKvtwRggkdPrXPShLhx/bP8AOTS017/ckLmEkrIjbJozuikHVWHn5qehXoQTV40v2nWjKFm7WOZcCVBDNIqN44dEIKnqD5VzDRL0pJ7u7hwQWhfIJIHVGPiw5c/EfKt28s27VZoj3wNjqTgOmemfBl6g/MVs0+onpW628p8r+/3DM1lcbfJd+zpPCmqR3Go37RMGXsrIg4Yc8Tg/EAfAfnVyNcj4S1DsNSiBHduUaAt5MmZYvz+0X5kV1wV2tPd9atT+TFZDZJo5rxLwrfWt+2o6XskMoC3Fs5CCTBA3AsQucAHqCCCee4ivhcazxBdI0SafFalgUMzzKdmQclRnJ9CA3OupUxV5ApmjcARRaU2nO+9XVt74Hxsd25Qem0hcfwjxqvaNJrmnwC0Wxiu1iGyGcXEcY2j4QyMQTgcsHHTx8eqVjFAc10PgeeDTdREhWW+vlnZ9uFG50YLGHbAPeZjk4He9MnOjcCSS6AmnXQ7GYbznKvsbt3kQ90kEYIBAPRjXScUNAcwsNX122hW1OmxzyIuxLhbhFjIXkGZT448CVJ8qsPBnDtxbW03vMzTXM5d5DuJRSQcRx56KMny6+QqT4h4ptrIoJ3Kl87QFLdMZJx4cxXvReJ7W6/YzKx+70b/KedR3LOMln0bNu/a8fJXPY5oFxY2Bhuo+zk7V327kfukIAcoSPA+Nfc6JP/T3vnZ/1f3Pse03J8fabtu3O7p44xV0zWakVnMJdBv9Mvri406BLq3uWDyW5kWJ0fmWKsxxzy2OvxAY5c/ro2gX95qMd/qMaW6W6stvbq6yncersykjx/NRyGK6TimKA5hdcP32mX9xd6fCt1BdENNblxFIrAliysx595nPLPx428s197Ox1PUbuGa8jNjawHesCTbpJm8O0ZD8IwMggcsjHPI6Ris0ApSsGgOD8ecVPp+pXcakqsjxzDCg53QQqT+aGlb2u8CHW7u5u1kKxiTsI8YwwiREZhnqO07UZ9KUB2ulKwaAzXlmx1qp8Y8cR2TCFFM904ysKnG0fflboi/qfCueanLcXv8AbZi6nn2EZMcA9CAd0nzY/Ss2o1dVC839yyuqU+iX9pev2huLYx3EbyKZIpERt+1H2kM5XIG10XqRgMarMenTXVzmz2nC9nPI3OFcc1GV+KQZbujwPPFZh0wTzrY26iNGG+4dFA2RZwVB+8/QfMmuqadYRwRrFEgSNRhVHh/zPqetYXttauaxlYx8r5ZrhBxWzJWNO4BhXDXEss7fdLdnF/u0xn+YmpmHhayU5WztgfPsYyfzK1L0qW5+uCzaipcW8JQPbvJBDFFcRDto3SNUYsgLbGKgZVhkY9ar9vKHVWGMMAwx0wRmumEVzKKyNu0kDf3TsF9Yz34z/lbb81NYtfFyqUvj+SUPGX6ni+hZl7h2upV42+66kMh+WQM+hrrXCuvLe26yqNrfDInjG4+ND8j08wQfGuWV9NM1KSym94hBZWwLiL/EUdHXykUdPvDkfAiP4XrFW/pz6f8A0r1VW5bkdopWnpWpR3ESSxOHjcZVh/r5EeIPMVuV9Ic4UpSgFYNZryxoCt8QcGW15L2s28kLsADlVA68gPHPjXHOKNPGn3pW3kYmPa6NnvqTz2Ejr0/I1b+N+Mrr35rS0k242R4CqWLtg9WGRyZedfThv2azGcT30gbDbygJcuwOQXc45elZLPOWIrk+h0c3pa918/FriPefsdOsZC0aMwwSqkjyJAJFbFeVFeq1nz77FKUoeClKxmgBNVnifUHldbG2fbNKuZZBgm3h6GTGfjb4VHmc9FNZ1/X3Enuloolu2AJyfs4FJx2sx8h1CDvNjwHOtnhXhxbOM94yTSHfPOw78rnqx8l8lHICgJHSdNjtoY4Yl2xxqFUeg8/U9SfM0rcpQCsGs0oDk3FHCFzDPd3cclsY5T2ryTu8bRgKBsJVGDKMcunX863p2qb7YTyLsG0s3lgZ5jPPBxyz51Y/abctcXy2bnEEcSTmPp2zs7qN33kXb08zVe1tMxBeQDSQIc8hhpowc+QwTXC/EFVO6NaXk2ss3afeoOWeC88F6MbeDdIPt5j2kx8iR3UB8kXC/PJ8asFU6X2naf24hEpbLbe0CZiBzgZfPT1AIq41plFrtFkHFrgUpmtW11GKUkRyxuR1COrkY652mo4ZPKNo1TOOrLs2W8X4QBHP/BnuSfyMSD6OfKrnXzniDqVYBlYFWB5ggjBBHlivGk1h9M8kvg5zWaahppsnER3GBuUMh54/2MjfeH7pPUADmQaVwb6JVTwy6MtyPenalPZsz2u0hzulgfkkhwAWDDmkmABu5g45joa6Tw5xXBeAiMlZV+OFxtkX+X95fxLkHzrmda15ZLKBksrLzSRCVkQ+aMOYP6V0dH+KSrShZyv9r7me3TKXMezuYNZrkXDHHd5bw3BvQlxHalQ7oQlxtf8AZybWwkgbmvIg5UjBq5WvE11cLvt9OmCkAqbmSO3Jz5IC7Y+YHWvo4tSWUc5rHDLXWpqkrJE7Iu9wpKqMZYgcgM+tVt9f1GM5l00unnb3CSMPmrhP0qW0LiOC73BNySJjtIZVMcqZ6bkbnjl1GQfOvWFwykcC6jeXF0Ir2BWaFS/ayQ7JVPRdpAAOctzA6A104CgFZqMY4WC2+1Wy3JY/JDFDWaxmpFIVs1mte9vY4ULyukaDqzsFUfMnlVXl40M526dbvdH/ABSDFar85W+P5IG6UBbZpQoLMQAOZJOAPUk1TLrXLjUG7LTjsh5iS+Zcr6rbKf2jfj+EetfSPg+W5cSanP24HMW0YKWgPI5ZDlpSMci5+lW+NAoAAAA6AcgPlQEZw7w9BZRlIVPeJd3Y7pJGJyzyOebMTUtSlAKUpQCqzxjxFJbhIbaMS3c2ezQnCIo+KaU+Ea5HqSQBVlNUiKRW1G93ftQsCqPHsdm5cenaNLz88VCyW2OScI7pYKvq/Bd5cslxNfhrmPOwCFVhAOCY+73ivqc/Koq00pr6ZrWeIxiFWlukJPRQeyVGHxB2w24eC+dX9b1opuymOVkJ7GTAAz17FsfvAZKn94DHUHO1wdagzX0/UyTLF8lhiVdv+ZpD9ayQrVlilNcrlMvs8I4j7PyYvlX6h4IuHk0+1dySxhTJPU8sAn1xiq7H7KbfTpZr95y8UCySxRGP4SEYqC247tpxjkOeKtPD1r7vZwRt/dQxhj6qg3frmrdT0iOm7ZUfa1qMptp44W2rEsb3DAkH7R1SKEEeLZZz+FR51xjhlpxcobU4mXc648kVnbPmNqtyr9CS8LNqGjSryWe8IugTkAEsrQofQRrGmfrVX9nfs8msI7m8vQsbC3mVE3BiuVJZ2K5AOARgeZq6uCjHBVOblLJ0HRb73i3hmAx2saSY8tyhsfrW7UPwbEUsLRW5EQQ5Hl3AcVMVzZds6MeiH4p1O1t4Cbsr2bd3ay7y5+6qfvHp8uvLGa5naieSXfHvtrbltilImlI9WYZQHyJJFdJ4l4fW6COOU0WTExzt72NysOmGCgZ6jqKp0Um4ZwQckEHqpBwyn1ByKy6y1wrWEnn2+cfp9zyMcy5Z7pSvWm2S3F7awSc4mMjSKejhIyVVvw7sEjxxjxrk6al3WqHWS6yeyOTQtJF2Nfy/2Nbi0jByMSBJmMkmOrKjlMYzna3lXZNK162uf7PcRSkdQjqxHzAOapcmuadPqcIcxvGsBSBpIyIRIZBkRM42MWXaMr93FWbXuD7W5TBiWOQZ7OaIdnLG3gyOmCOeOR5Gvsq61XBRj0jjyk5PLLDioDi7TwYXuEwlzBG7xS+Iwu4o33kbGCp5fIgEVHgTiq/Kzwz2z3fu0z2/vETRguyHB3K7DPLadw8+fPnU9q0V9fRvb9iLSGRSskskiyTbTyZY44yVBIyNxbl5GpnhH6F7RXlgikk068BdQ2Y4xJGQejK2QcH1HKpB+NpT+z0y/fyzHHGPzZ8j8qs2mWKQQxwxjCRqqKOuAowK2qAp1trmqTHC6ckC/fuLpT/4IlJ/MivpJouozftdQWJfu2tuqn/eSs5/QVbaUBVbPgG0VxLKJbqQHIe5lebHyRjsH+XlVoWMAYAwPIchXqlAKUpQClKUApSlAc8XWLzUSzwS+6WmSsbqga5l2sVZ8tlY0JBAwCT15VFP7N42lM7XuoGYjBk7dQ+OXd3dnnHIculSVpYyaUOwZHlslLGGZFLvCpYsY5kGWIBPJ1B5dcVM2WpwzDMUqOPwsD/+VjulYn+RrqjW1+ZWrrgTfG0Zv79lYcw8scg5EEHBj6ggHIINbeh6Zf2KskNzDMpdpCLiJw7M3Nsyxvyyfwn5VZsHyrGKqV00WuqDKtxFxHdMixXWnydl2iNLJbuLhSqncoCDa+0sE3ZX4cjBzW9xZcH+jrqSMkH3eVlPMEfZk558wcVMowPMEH5HNeLiAOjIwyrAqw8wRgj8qSt3NZQjVtTSJvSlUQxBPgEabf4dox+lVb2nXRaBLKM/a3jiL1WId6d/kEGM/iqL0+XU7CH3eGOG7RO7BI8pikVP3UkXbh9o5ZBGQK2OH9GlV2urxxLeSDaxXPZxJ/hQjwXzPia1zuio5TMsaZOWGTsaAAAcgAAPkK9UpXPN5g1z6DSLqea5eOIRo08hDz5XI5LuWNRuIyviVBzkGuhGsCvHGMliSyeNc5yUSThO+Ays9qx8jFMgP8wdsflXx0Wzlj1K1F3GIlAmw4fdDIzR9mIw2B3iGJ2sBnHLJroRFaerabHcwvDKMo4wfTyYeRBwQfMV7XCqE1Lak0QnFyjhM0ZbUx2xsb61kubZVCRzRJ2xKjknaRr30lXkNygjI3d3oPvw1o1/7qiy3k0bEMMPHDJKq7iEy+3G/ZszndzzzNSnAV9JNYxGb9qm+GQ9cvE7RM2fUpn61Ya6xziL4d0KKzhEUW7GWdmY5d3Y5Z3PixP/ANVJ4rNKAUpSgFKUoBSlKAUpSgFKUoBSlKAr/HV88FlI0TbJGMcSPgHY0siRB+flvz9KgIuD7IRiM20TgEkl1Dux8WZ27xYnPPNWvibTTc20sSnazDKMee11IZD9GVagdE1VbmISLjOSsi5BKSKcOhwSMg/mMHxrNqXJJYNGnw20yKbgOxzkROp/DcXCgfICTl9K2Rwla4w0buPKSeeUH5h5CKnKVk3y+TXsj8GvZWUcKCOJFjRc4VQAoySTgD1JNbFaOsC42f1Uw9pn++DlCOfLKHIOcc8GoIcSXFsV/pC3SONmC+8QuZIVJ6dqDho1J/eOR50UXLk8clHgtWKzWAc1mokxSlKHp5ZgMc+vT/j/AMAfyqp8ZaDPOTKLhzFGu73Rd0YkABLgyowbcR8PgCB5mnGmpxw3WndqWCiWaRiFLBQsJQM20EgbpV5/Op+x1i3mGYp4pB47JEbHzAOR9asSccSRTLEspkdwvw5a2w7W1VwJVU5aSRsqcMDtZiAenPrU+TWrd6lDEu6SWONR+87qo+WSah/eTqREFsr+7N+3ucFEKeMUDHm7N8JYclBPPOK9UJWSDnGESycBxEWasf7155x/DLNJKnXx2stWGvESAAADAHIAdAB0Ar3XROeKUpQClKUApSlAKUpQClKUApSlAKUpQGhr0rJbTsnxLFIy/MIxH64rnNjoMkEFtNaEdtHDEssfRLlQoJUjOFlySVc+eDyNdRuI9ylT0IIP1GKo3BtwXs4lY5eLMEn8cJMTH67QfrWfUNpJovoSbaJHTb5J41kQ91vPkVIOGVh4MpBBHgQa2qgbvFpOJc4huHVJR+6kp5RzfzHbG3mSh8zU8KxyXtdGyL9MV85olYFWAKsCCCMgg9QR4ivpSokmslFW9msLy1sVG+3mduyZssyRhSTET+BtpB5904PTNXoVG3ekJJcQ3DM26ASBFz3cuApY+OduR1xzqSqc2nghBNZFKxmvnd3KRIXkYIijJZiAB8yahjJNvBTuNhm7tvNYbjP8zwAf8DURw/whDql2/aoOwttocqAryyMuQhccwqrgn1PpUZdcWxXE092zbIAFhgB+JguSzbRzyzEcvAAV0j2P6bLDY750KSTyyTsp+IBsBc+XdUcvIirKKW9Q5vpJL/Psy3WLZheyV07gLTocbLKDI6Fow7fPL5OasaoAMAAAdAOVeqV0jIKUpQClKUApSlAKUpQClKUApSlAKUpQClKUBGcR6utpbyTsC20Dao6uzEKiD1Zio+tUzhnRpraWRpHEnvOZpcAKsc5I3hAP7thgDPP7Pn15TXHUmXsYjzElyGI/7KKSUfkyofmBWyKy6ibXiadPDPJq6tp6XEMkMg7kilD58/Eeo5H6VEcJ6lIVa3uiPeoMKx6dqv7kyeYYDnjowNWKtDVNHguMdtEr7c7SR3lz12sOa59DWVNYwzVKLzlGnrPE0Vu3ZjdNOfhghG+Tn0LAckX8TYr4QDUJwS5is1PRVXt5h6liRGD6bW6VK6XpUNsuyGNYweZ2jmx82PVj6k1nVdQS3iaWTO1ccgMsSThVUeLEkADxJqWV1FEcPuTI19HkUbm1C5G3JLH3YLj1Uw7cev61B6F/S15LL2F1am1RtiXBhJ7XlkmMDk205UnOMg4zViteEnvSJNQJEfJkslb7NfEG4I/ayenwjpz61dbe3VFCooVVGFVQFUDyAHICtddXHkZLLefEocnAd5MMT6tNg9Vgijh/UZP517s/ZLYjnOZ7o+c8zN+i4FX6lXJJdFTbfZXtG4JsLVt0FrEjfe27mHyZ8kVYAKzSvTwUpSgFKUoBSlKAUpSgFKUoBSlKAUpSgFKUoBSlKApXtHbsjZXJ+CG5Ac+Syo8O4+gLKakxUvqunx3ELwyrujkUqw8wf9fWue6NqEllL7hek5X+zXLcknjzhVZjyEw5Ag9eXmM5tRW3yjRp7FHhlrpWM1msRtPncXCxqXdgqqMlmIAA9Saj9EtzfTJcMrC1iO6AOCpmk6CcqeYjUZ2hupO7wXOpxoRHClxtBNtNDPzGcKrhZf8Ay2er9GQQCDkHBBrXp4Ra3GTUTae09Cs0pWsyilKUApSlAKUpQClKUApSlAKUpQClKUApSlAKUpQClKUApSlAKjtc0SC8iMVxGsiHwbwPmp6qfUVI0oChjhu+tCBbTLdQD+6uWKzKPJJ1BDY5cnX61rf9KwlzHbXNvPbSSZCPIEMLHwVZVYgk+HLyHU10WtLVdLiuYmimRZI26qwz8iPIg4II5jFVTpjL0WRtlH2V/VLJZ4ZYW+GRHjP8wK5+mf0r17MtRM2nwhz9pDm2l55O+I7Dk+oCn61r20b2zrbSszggmCVurqOsbn/FUY5/vKM9Q2NXhQi11K5t8Yjul98j8u0BCXCj1P2bfWqqE4ScGW3NSipIvtKwKzWozClKUApSlAKUpQClKUApSlAKUpQClKUApSlAKUpQClKUApSlAKUpQClKUBHa9pKXULRPkA4KsPiR1OUkX8SsAR8q5tq+pvE0bz9270+RZZeRCzW7fZSyx+asrBiOe1lx5E9ZIqu8acMx30JUs0ciBuzlXG5cqQykH4kYHBU9eXiAai45eSSljgsETAjI5g9PlXuqx7NrlpNOt95yyBot33uydowfqFBqz1IiKUpQClKUApSlAKUpQClKUApSlAKUpQClKUApSlAKUpQClKUB/9k="/>
          <p:cNvSpPr>
            <a:spLocks noChangeAspect="1" noChangeArrowheads="1"/>
          </p:cNvSpPr>
          <p:nvPr/>
        </p:nvSpPr>
        <p:spPr bwMode="auto">
          <a:xfrm>
            <a:off x="4694238" y="-603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endParaRPr lang="el-GR" altLang="en-US" sz="2800"/>
          </a:p>
        </p:txBody>
      </p:sp>
      <p:sp>
        <p:nvSpPr>
          <p:cNvPr id="3" name="AutoShape 6" descr="Image result for cellular network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" name="AutoShape 8" descr="Image result for cellular network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"/>
          </p:nvPr>
        </p:nvSpPr>
        <p:spPr>
          <a:xfrm>
            <a:off x="307975" y="1143000"/>
            <a:ext cx="8759825" cy="2667000"/>
          </a:xfrm>
        </p:spPr>
        <p:txBody>
          <a:bodyPr/>
          <a:lstStyle/>
          <a:p>
            <a:r>
              <a:rPr lang="en-US" sz="2800" dirty="0" smtClean="0"/>
              <a:t>So far (almost) every study concludes that SSDs are better, based on “benchmark” queries: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err="1" smtClean="0"/>
              <a:t>Terasort</a:t>
            </a:r>
            <a:r>
              <a:rPr lang="en-US" sz="2400" dirty="0" smtClean="0"/>
              <a:t>, </a:t>
            </a:r>
            <a:r>
              <a:rPr lang="en-US" sz="2400" dirty="0" err="1"/>
              <a:t>w</a:t>
            </a:r>
            <a:r>
              <a:rPr lang="en-US" sz="2400" dirty="0" err="1" smtClean="0"/>
              <a:t>ordcount</a:t>
            </a:r>
            <a:r>
              <a:rPr lang="en-US" sz="2400" dirty="0" smtClean="0"/>
              <a:t>, K-means …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What if we try different read/write patterns?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Complex network analysis offers various primitives, such as:</a:t>
            </a:r>
            <a:endParaRPr lang="el-GR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407725"/>
              </p:ext>
            </p:extLst>
          </p:nvPr>
        </p:nvGraphicFramePr>
        <p:xfrm>
          <a:off x="460374" y="3855720"/>
          <a:ext cx="8455026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4226"/>
                <a:gridCol w="2514600"/>
                <a:gridCol w="3886200"/>
              </a:tblGrid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Task</a:t>
                      </a:r>
                      <a:endParaRPr lang="el-G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Type of analysis</a:t>
                      </a:r>
                      <a:endParaRPr lang="el-G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Applications</a:t>
                      </a:r>
                      <a:endParaRPr lang="el-G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48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Mutual friends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Neighbor-based</a:t>
                      </a:r>
                    </a:p>
                    <a:p>
                      <a:endParaRPr lang="el-G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Local network (neighborhood) properties </a:t>
                      </a:r>
                    </a:p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Recommendation queries</a:t>
                      </a:r>
                    </a:p>
                  </a:txBody>
                  <a:tcPr/>
                </a:tc>
              </a:tr>
              <a:tr h="7048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Connected Components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Path-based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Large-scale network properties </a:t>
                      </a:r>
                    </a:p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Reachability queries </a:t>
                      </a:r>
                    </a:p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Resilience queries</a:t>
                      </a:r>
                    </a:p>
                  </a:txBody>
                  <a:tcPr/>
                </a:tc>
              </a:tr>
              <a:tr h="7048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Triangle counting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Mixed (extended neighborhood &amp; paths)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Large-scale network properties </a:t>
                      </a:r>
                    </a:p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Clustering/communities finding queries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948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225425"/>
            <a:ext cx="7948612" cy="863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System setup</a:t>
            </a:r>
            <a:endParaRPr lang="el-GR" altLang="en-US" dirty="0" smtClean="0"/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0506A316-D3A7-4BFE-95C3-D8F4423D78AA}" type="slidenum">
              <a:rPr lang="en-US" sz="1200" smtClean="0">
                <a:latin typeface="Century Schoolbook" pitchFamily="18" charset="0"/>
              </a:rPr>
              <a:pPr/>
              <a:t>6</a:t>
            </a:fld>
            <a:r>
              <a:rPr lang="en-US" sz="1200" smtClean="0">
                <a:latin typeface="Century Schoolbook" pitchFamily="18" charset="0"/>
              </a:rPr>
              <a:t> </a:t>
            </a:r>
          </a:p>
        </p:txBody>
      </p:sp>
      <p:sp>
        <p:nvSpPr>
          <p:cNvPr id="5125" name="AutoShape 6" descr="data:image/jpeg;base64,/9j/4AAQSkZJRgABAQAAAQABAAD/2wCEAAkGBxQSEhUUExQWFhUXGRcXFxcYFhgWFxkcHRgYGBgYGBkZHiogGxwlHBkUITMhJiksLi4uGB8zODMsNygtLisBCgoKDg0OGxAQGyskICQ0LCw3NiwsLCwtLC8sLCwsLCwsLCwsLSwvLDA0LCwsLCwsLCwuLCwsLCwsLCwsLCw4Lf/AABEIAN0A5AMBIgACEQEDEQH/xAAcAAEAAgMBAQEAAAAAAAAAAAAABQYBBAcCAwj/xABIEAACAQMCAwUFBQQHBAsBAAABAgMABBEFEgYhMRMiQVFhBxQycYEjUmKRoTNCcoIVJDRDU5LBY5Ox0RYXc5Sio7Kz0+HxCP/EABoBAQADAQEBAAAAAAAAAAAAAAACAwQFAQb/xAAqEQACAgEEAgECBgMAAAAAAAAAAQIDEQQSITEiQVET0QVhcZHB8IGhsf/aAAwDAQACEQMRAD8A7jSlKAUpSgFKUoBSlKAUpSgFKUoBWCa+dzcLGpd2CqoJZmIVQB1JJ5AVUDrdzqBKWH2MGcNeyIe95+6xkYfw+0bu+QNAT2u8RW9moaeQKTyVAC8jnySNcsx+QqBGs6ldD+rWa2yHGJbxiHPqII8kcsfEw/SpfQeFbe1ZpFVpJ2+O4lPaTN83PQfhUAelTmKApzcKXkwb3nVJwT+7bRxW6L6AlWc/MmvtFwDBtxJNeS+e68uBn6I4H6VbKUBU/wDq8svKf/vl1/8ALWH9nVkenvA+V5c/6yVbaUBT04ARDmK9v4/L+tM4HyDg17fh2/T9jqjkfdnt4ZR9WQI1W2lAVH3nVoObw212o8YXaCT6JJlSf5xWyONrZGVLnfaSOAQlwuwHORykBMZ5g8t2eXSrJivlc2qSKVdFdT1VgGU/MHlQHuKVWAKkEHoQcg/UV7qlXfASxt2mnTyWT5J2od1u38cDd3/Lj/li14ruLQhNVhSIHkt3CS1qT4CTd3oSeXxDB59KAu1K8xuGAIIIIyCOYI8CDXqgFKUoBSlKAUpSgFKUoBSlKAUpSgFfOaZVUsxAVQSSeQAHMk+mK9mqTdyf0rdGBTmxtm/rBHSeYEEQA+MadX8zgedAZtoDqzrNKCLBecMLDHvJ5ETyj/C+6hHP4j4VdETHIcgOgHStLVNUgtY+0nlSJMgbnYKM+AGfHkeQqI03j/TrhwkV5EXJwFJKEnyG8DNAWalYFZoBSvheXaRIzyMFRQWZj0VQMkk+AAFeNM1CK4jEsMiyRtna6nKnBKnB9CCPpQG1SlKAUpSgFKUoBXyuYFkUo6hlYYZWGQR5EHrX1pQFDjL6PMEJLabK4VCTk2jscBD/ALAnkPuk+VXsGtfULJJo3ikUMjqVZT4gjBFVngu6kgkl06dizQANBI3WW3JwmT4sh7hPoD40Bb6UpQClKUApSlAKVgmqjrHtAtomZIg9zIpwViGVU5wQ0rYQY8RkkeVRlJRWWepN9FvpXKrvjfUXP2a2sI8mEk7fmCoH5GvVrx3focyx20w8o+0gf6by6n9KzLXadvG9Fn0LPg6nSq/wzxdBe5VCyTKMvDIAsijzx0ZfxKSKn61J5WUVFc4z1GRRFbW523F0xjR8Z7JAMyzY/CuMeG5kqU0TSIrSBIIV2xoMAeJ8SzHxJOST5k1EWX2mq3DHmILeCNPQytI8mPmEh/L0qzGvQcc1ZIbziVodQx2MMA93jkYCORz2Z+E8jndJy8ezHUDFWri32a2N1ayJDbQxS7SYnjRYyHx3clRzU8gQfPwPOvOt6NpWtyyxMd9xbHs5Hj3RyR4ZhtLFdrAMH5d4Dn51Xrv2Z31mpk03U58oCRDISVbAPLAyhOMAZTr5UBe+BoLiDT4UvWBmjVg7Fw3dDNsJbx7m3J9Krdz7XIS7i2tLu6ijOJJoYsxjHMkHy68zjp5c6htT4ylvOGbi5OEm5Qvt5A5mjRiB4bkY/mavfs9sUh020SMLjsY2JXozMoZm9ckk0BrR8V2V9ptxcjdJbrFJ28eNsgAQs8ZGRhtvLk2Dnka+3A2o2Z06Oa1QwWgErKsmAUCyPvLd5gBuDnr41Catwvb2VlrDwO+Z4Z5JIi6mNG7OU9xFUbM7iOeeSjyqhXt0ycHwBSR2kjI2Pu+8ytg+hKigLzL7XYO88Nnez26EhriOHMfLxBJHL+LbVx0biGC7t/eIH7SPBPLqCBkqQejDyNVXStYv4YI4Y9Fbs0RVUC7tsEAY6Z8ev1qO9muh3dqdSM9t7tBMxlhj7SN9ue0yoMbHkF2DoOlAbqe16zkiRoIbmeV92LeOMPMoUkbpArEKDjlzJ5g4xUvwXx7b6k0kaJLFNFjfFKoVh4ZGCcgHlzwfSqt//O1og06SUKokaZ1Z8d4qqptUnyGW5eprbigVOKWKgAvY7n9T2irk+uEUfSgJviv2gwWUot1jmublhnsYE3sB4FvLI8Bk+leeFPaHBezG2MU1tcgFjDOmxiB1Kn69Dg9fLNV/2OQCS41S6fDTNdPFkjvBVOQPQHIGPwCrdrHDNtNeW127sk8GQm1kXeD+6+VJYc2GAR8bedAa/FfHlvYyLDsmuLhxlYIE7STHgWGRgE8vE+lfHhj2iW93N7s8c1tc4yIbhOzZuRPc8+Qzg4PpVB4D1O6F/qlzFYtdyNcGMt28MRjVWcKgEmDzG0Z/AKkONLTU76azmj0toZbaUP2huYHyuQSpAYZGQP18zQHX6qPtBVoViv41Ja0YvIB1aBhtnX1AGH+aCrdXzniDKVYZDAgg9CDyIoDEE6uqspBVgGUjmCCMgj6UqseziUrZ9g7DdbSzW3Mj4Y3PZn/dmOsUBbaUpQChpSgKH7T9RcdhbI5QTGR5duQzRoFBQMOa5aRMkc8A1z251JIfso0LsOQjjAAUeG4/Cn1q4+0Rc30efC3IX+aXvf8AoSqJY2yxPMi8hvVgM5ODGnMk8ySQxz864Wvkp2tSy9qXHo6Gmj4rHs+i6jceNug9PeOf/t4r7w6wuQsitExOBuwVPoHXK59Dg1nFfGfYwKvtwRggkdPrXPShLhx/bP8AOTS017/ckLmEkrIjbJozuikHVWHn5qehXoQTV40v2nWjKFm7WOZcCVBDNIqN44dEIKnqD5VzDRL0pJ7u7hwQWhfIJIHVGPiw5c/EfKt28s27VZoj3wNjqTgOmemfBl6g/MVs0+onpW628p8r+/3DM1lcbfJd+zpPCmqR3Go37RMGXsrIg4Yc8Tg/EAfAfnVyNcj4S1DsNSiBHduUaAt5MmZYvz+0X5kV1wV2tPd9atT+TFZDZJo5rxLwrfWt+2o6XskMoC3Fs5CCTBA3AsQucAHqCCCee4ivhcazxBdI0SafFalgUMzzKdmQclRnJ9CA3OupUxV5ApmjcARRaU2nO+9XVt74Hxsd25Qem0hcfwjxqvaNJrmnwC0Wxiu1iGyGcXEcY2j4QyMQTgcsHHTx8eqVjFAc10PgeeDTdREhWW+vlnZ9uFG50YLGHbAPeZjk4He9MnOjcCSS6AmnXQ7GYbznKvsbt3kQ90kEYIBAPRjXScUNAcwsNX122hW1OmxzyIuxLhbhFjIXkGZT448CVJ8qsPBnDtxbW03vMzTXM5d5DuJRSQcRx56KMny6+QqT4h4ptrIoJ3Kl87QFLdMZJx4cxXvReJ7W6/YzKx+70b/KedR3LOMln0bNu/a8fJXPY5oFxY2Bhuo+zk7V327kfukIAcoSPA+Nfc6JP/T3vnZ/1f3Pse03J8fabtu3O7p44xV0zWakVnMJdBv9Mvri406BLq3uWDyW5kWJ0fmWKsxxzy2OvxAY5c/ro2gX95qMd/qMaW6W6stvbq6yncersykjx/NRyGK6TimKA5hdcP32mX9xd6fCt1BdENNblxFIrAliysx595nPLPx428s197Ox1PUbuGa8jNjawHesCTbpJm8O0ZD8IwMggcsjHPI6Ris0ApSsGgOD8ecVPp+pXcakqsjxzDCg53QQqT+aGlb2u8CHW7u5u1kKxiTsI8YwwiREZhnqO07UZ9KUB2ulKwaAzXlmx1qp8Y8cR2TCFFM904ysKnG0fflboi/qfCueanLcXv8AbZi6nn2EZMcA9CAd0nzY/Ss2o1dVC839yyuqU+iX9pev2huLYx3EbyKZIpERt+1H2kM5XIG10XqRgMarMenTXVzmz2nC9nPI3OFcc1GV+KQZbujwPPFZh0wTzrY26iNGG+4dFA2RZwVB+8/QfMmuqadYRwRrFEgSNRhVHh/zPqetYXttauaxlYx8r5ZrhBxWzJWNO4BhXDXEss7fdLdnF/u0xn+YmpmHhayU5WztgfPsYyfzK1L0qW5+uCzaipcW8JQPbvJBDFFcRDto3SNUYsgLbGKgZVhkY9ar9vKHVWGMMAwx0wRmumEVzKKyNu0kDf3TsF9Yz34z/lbb81NYtfFyqUvj+SUPGX6ni+hZl7h2upV42+66kMh+WQM+hrrXCuvLe26yqNrfDInjG4+ND8j08wQfGuWV9NM1KSym94hBZWwLiL/EUdHXykUdPvDkfAiP4XrFW/pz6f8A0r1VW5bkdopWnpWpR3ESSxOHjcZVh/r5EeIPMVuV9Ic4UpSgFYNZryxoCt8QcGW15L2s28kLsADlVA68gPHPjXHOKNPGn3pW3kYmPa6NnvqTz2Ejr0/I1b+N+Mrr35rS0k242R4CqWLtg9WGRyZedfThv2azGcT30gbDbygJcuwOQXc45elZLPOWIrk+h0c3pa918/FriPefsdOsZC0aMwwSqkjyJAJFbFeVFeq1nz77FKUoeClKxmgBNVnifUHldbG2fbNKuZZBgm3h6GTGfjb4VHmc9FNZ1/X3Enuloolu2AJyfs4FJx2sx8h1CDvNjwHOtnhXhxbOM94yTSHfPOw78rnqx8l8lHICgJHSdNjtoY4Yl2xxqFUeg8/U9SfM0rcpQCsGs0oDk3FHCFzDPd3cclsY5T2ryTu8bRgKBsJVGDKMcunX863p2qb7YTyLsG0s3lgZ5jPPBxyz51Y/abctcXy2bnEEcSTmPp2zs7qN33kXb08zVe1tMxBeQDSQIc8hhpowc+QwTXC/EFVO6NaXk2ss3afeoOWeC88F6MbeDdIPt5j2kx8iR3UB8kXC/PJ8asFU6X2naf24hEpbLbe0CZiBzgZfPT1AIq41plFrtFkHFrgUpmtW11GKUkRyxuR1COrkY652mo4ZPKNo1TOOrLs2W8X4QBHP/BnuSfyMSD6OfKrnXzniDqVYBlYFWB5ggjBBHlivGk1h9M8kvg5zWaahppsnER3GBuUMh54/2MjfeH7pPUADmQaVwb6JVTwy6MtyPenalPZsz2u0hzulgfkkhwAWDDmkmABu5g45joa6Tw5xXBeAiMlZV+OFxtkX+X95fxLkHzrmda15ZLKBksrLzSRCVkQ+aMOYP6V0dH+KSrShZyv9r7me3TKXMezuYNZrkXDHHd5bw3BvQlxHalQ7oQlxtf8AZybWwkgbmvIg5UjBq5WvE11cLvt9OmCkAqbmSO3Jz5IC7Y+YHWvo4tSWUc5rHDLXWpqkrJE7Iu9wpKqMZYgcgM+tVt9f1GM5l00unnb3CSMPmrhP0qW0LiOC73BNySJjtIZVMcqZ6bkbnjl1GQfOvWFwykcC6jeXF0Ir2BWaFS/ayQ7JVPRdpAAOctzA6A104CgFZqMY4WC2+1Wy3JY/JDFDWaxmpFIVs1mte9vY4ULyukaDqzsFUfMnlVXl40M526dbvdH/ABSDFar85W+P5IG6UBbZpQoLMQAOZJOAPUk1TLrXLjUG7LTjsh5iS+Zcr6rbKf2jfj+EetfSPg+W5cSanP24HMW0YKWgPI5ZDlpSMci5+lW+NAoAAAA6AcgPlQEZw7w9BZRlIVPeJd3Y7pJGJyzyOebMTUtSlAKUpQCqzxjxFJbhIbaMS3c2ezQnCIo+KaU+Ea5HqSQBVlNUiKRW1G93ftQsCqPHsdm5cenaNLz88VCyW2OScI7pYKvq/Bd5cslxNfhrmPOwCFVhAOCY+73ivqc/Koq00pr6ZrWeIxiFWlukJPRQeyVGHxB2w24eC+dX9b1opuymOVkJ7GTAAz17FsfvAZKn94DHUHO1wdagzX0/UyTLF8lhiVdv+ZpD9ayQrVlilNcrlMvs8I4j7PyYvlX6h4IuHk0+1dySxhTJPU8sAn1xiq7H7KbfTpZr95y8UCySxRGP4SEYqC247tpxjkOeKtPD1r7vZwRt/dQxhj6qg3frmrdT0iOm7ZUfa1qMptp44W2rEsb3DAkH7R1SKEEeLZZz+FR51xjhlpxcobU4mXc648kVnbPmNqtyr9CS8LNqGjSryWe8IugTkAEsrQofQRrGmfrVX9nfs8msI7m8vQsbC3mVE3BiuVJZ2K5AOARgeZq6uCjHBVOblLJ0HRb73i3hmAx2saSY8tyhsfrW7UPwbEUsLRW5EQQ5Hl3AcVMVzZds6MeiH4p1O1t4Cbsr2bd3ay7y5+6qfvHp8uvLGa5naieSXfHvtrbltilImlI9WYZQHyJJFdJ4l4fW6COOU0WTExzt72NysOmGCgZ6jqKp0Um4ZwQckEHqpBwyn1ByKy6y1wrWEnn2+cfp9zyMcy5Z7pSvWm2S3F7awSc4mMjSKejhIyVVvw7sEjxxjxrk6al3WqHWS6yeyOTQtJF2Nfy/2Nbi0jByMSBJmMkmOrKjlMYzna3lXZNK162uf7PcRSkdQjqxHzAOapcmuadPqcIcxvGsBSBpIyIRIZBkRM42MWXaMr93FWbXuD7W5TBiWOQZ7OaIdnLG3gyOmCOeOR5Gvsq61XBRj0jjyk5PLLDioDi7TwYXuEwlzBG7xS+Iwu4o33kbGCp5fIgEVHgTiq/Kzwz2z3fu0z2/vETRguyHB3K7DPLadw8+fPnU9q0V9fRvb9iLSGRSskskiyTbTyZY44yVBIyNxbl5GpnhH6F7RXlgikk068BdQ2Y4xJGQejK2QcH1HKpB+NpT+z0y/fyzHHGPzZ8j8qs2mWKQQxwxjCRqqKOuAowK2qAp1trmqTHC6ckC/fuLpT/4IlJ/MivpJouozftdQWJfu2tuqn/eSs5/QVbaUBVbPgG0VxLKJbqQHIe5lebHyRjsH+XlVoWMAYAwPIchXqlAKUpQClKUApSlAc8XWLzUSzwS+6WmSsbqga5l2sVZ8tlY0JBAwCT15VFP7N42lM7XuoGYjBk7dQ+OXd3dnnHIculSVpYyaUOwZHlslLGGZFLvCpYsY5kGWIBPJ1B5dcVM2WpwzDMUqOPwsD/+VjulYn+RrqjW1+ZWrrgTfG0Zv79lYcw8scg5EEHBj6ggHIINbeh6Zf2KskNzDMpdpCLiJw7M3Nsyxvyyfwn5VZsHyrGKqV00WuqDKtxFxHdMixXWnydl2iNLJbuLhSqncoCDa+0sE3ZX4cjBzW9xZcH+jrqSMkH3eVlPMEfZk558wcVMowPMEH5HNeLiAOjIwyrAqw8wRgj8qSt3NZQjVtTSJvSlUQxBPgEabf4dox+lVb2nXRaBLKM/a3jiL1WId6d/kEGM/iqL0+XU7CH3eGOG7RO7BI8pikVP3UkXbh9o5ZBGQK2OH9GlV2urxxLeSDaxXPZxJ/hQjwXzPia1zuio5TMsaZOWGTsaAAAcgAAPkK9UpXPN5g1z6DSLqea5eOIRo08hDz5XI5LuWNRuIyviVBzkGuhGsCvHGMliSyeNc5yUSThO+Ays9qx8jFMgP8wdsflXx0Wzlj1K1F3GIlAmw4fdDIzR9mIw2B3iGJ2sBnHLJroRFaerabHcwvDKMo4wfTyYeRBwQfMV7XCqE1Lak0QnFyjhM0ZbUx2xsb61kubZVCRzRJ2xKjknaRr30lXkNygjI3d3oPvw1o1/7qiy3k0bEMMPHDJKq7iEy+3G/ZszndzzzNSnAV9JNYxGb9qm+GQ9cvE7RM2fUpn61Ya6xziL4d0KKzhEUW7GWdmY5d3Y5Z3PixP/ANVJ4rNKAUpSgFKUoBSlKAUpSgFKUoBSlKAr/HV88FlI0TbJGMcSPgHY0siRB+flvz9KgIuD7IRiM20TgEkl1Dux8WZ27xYnPPNWvibTTc20sSnazDKMee11IZD9GVagdE1VbmISLjOSsi5BKSKcOhwSMg/mMHxrNqXJJYNGnw20yKbgOxzkROp/DcXCgfICTl9K2Rwla4w0buPKSeeUH5h5CKnKVk3y+TXsj8GvZWUcKCOJFjRc4VQAoySTgD1JNbFaOsC42f1Uw9pn++DlCOfLKHIOcc8GoIcSXFsV/pC3SONmC+8QuZIVJ6dqDho1J/eOR50UXLk8clHgtWKzWAc1mokxSlKHp5ZgMc+vT/j/AMAfyqp8ZaDPOTKLhzFGu73Rd0YkABLgyowbcR8PgCB5mnGmpxw3WndqWCiWaRiFLBQsJQM20EgbpV5/Op+x1i3mGYp4pB47JEbHzAOR9asSccSRTLEspkdwvw5a2w7W1VwJVU5aSRsqcMDtZiAenPrU+TWrd6lDEu6SWONR+87qo+WSah/eTqREFsr+7N+3ucFEKeMUDHm7N8JYclBPPOK9UJWSDnGESycBxEWasf7155x/DLNJKnXx2stWGvESAAADAHIAdAB0Ar3XROeKUpQClKUApSlAKUpQClKUApSlAKUpQGhr0rJbTsnxLFIy/MIxH64rnNjoMkEFtNaEdtHDEssfRLlQoJUjOFlySVc+eDyNdRuI9ylT0IIP1GKo3BtwXs4lY5eLMEn8cJMTH67QfrWfUNpJovoSbaJHTb5J41kQ91vPkVIOGVh4MpBBHgQa2qgbvFpOJc4huHVJR+6kp5RzfzHbG3mSh8zU8KxyXtdGyL9MV85olYFWAKsCCCMgg9QR4ivpSokmslFW9msLy1sVG+3mduyZssyRhSTET+BtpB5904PTNXoVG3ekJJcQ3DM26ASBFz3cuApY+OduR1xzqSqc2nghBNZFKxmvnd3KRIXkYIijJZiAB8yahjJNvBTuNhm7tvNYbjP8zwAf8DURw/whDql2/aoOwttocqAryyMuQhccwqrgn1PpUZdcWxXE092zbIAFhgB+JguSzbRzyzEcvAAV0j2P6bLDY750KSTyyTsp+IBsBc+XdUcvIirKKW9Q5vpJL/Psy3WLZheyV07gLTocbLKDI6Fow7fPL5OasaoAMAAAdAOVeqV0jIKUpQClKUApSlAKUpQClKUApSlAKUpQClKUBGcR6utpbyTsC20Dao6uzEKiD1Zio+tUzhnRpraWRpHEnvOZpcAKsc5I3hAP7thgDPP7Pn15TXHUmXsYjzElyGI/7KKSUfkyofmBWyKy6ibXiadPDPJq6tp6XEMkMg7kilD58/Eeo5H6VEcJ6lIVa3uiPeoMKx6dqv7kyeYYDnjowNWKtDVNHguMdtEr7c7SR3lz12sOa59DWVNYwzVKLzlGnrPE0Vu3ZjdNOfhghG+Tn0LAckX8TYr4QDUJwS5is1PRVXt5h6liRGD6bW6VK6XpUNsuyGNYweZ2jmx82PVj6k1nVdQS3iaWTO1ccgMsSThVUeLEkADxJqWV1FEcPuTI19HkUbm1C5G3JLH3YLj1Uw7cev61B6F/S15LL2F1am1RtiXBhJ7XlkmMDk205UnOMg4zViteEnvSJNQJEfJkslb7NfEG4I/ayenwjpz61dbe3VFCooVVGFVQFUDyAHICtddXHkZLLefEocnAd5MMT6tNg9Vgijh/UZP517s/ZLYjnOZ7o+c8zN+i4FX6lXJJdFTbfZXtG4JsLVt0FrEjfe27mHyZ8kVYAKzSvTwUpSgFKUoBSlKAUpSgFKUoBSlKAUpSgFKUoBSlKApXtHbsjZXJ+CG5Ac+Syo8O4+gLKakxUvqunx3ELwyrujkUqw8wf9fWue6NqEllL7hek5X+zXLcknjzhVZjyEw5Ag9eXmM5tRW3yjRp7FHhlrpWM1msRtPncXCxqXdgqqMlmIAA9Saj9EtzfTJcMrC1iO6AOCpmk6CcqeYjUZ2hupO7wXOpxoRHClxtBNtNDPzGcKrhZf8Ay2er9GQQCDkHBBrXp4Ra3GTUTae09Cs0pWsyilKUApSlAKUpQClKUApSlAKUpQClKUApSlAKUpQClKUApSlAKjtc0SC8iMVxGsiHwbwPmp6qfUVI0oChjhu+tCBbTLdQD+6uWKzKPJJ1BDY5cnX61rf9KwlzHbXNvPbSSZCPIEMLHwVZVYgk+HLyHU10WtLVdLiuYmimRZI26qwz8iPIg4II5jFVTpjL0WRtlH2V/VLJZ4ZYW+GRHjP8wK5+mf0r17MtRM2nwhz9pDm2l55O+I7Dk+oCn61r20b2zrbSszggmCVurqOsbn/FUY5/vKM9Q2NXhQi11K5t8Yjul98j8u0BCXCj1P2bfWqqE4ScGW3NSipIvtKwKzWozClKUApSlAKUpQClKUApSlAKUpQClKUApSlAKUpQClKUApSlAKUpQClKUBHa9pKXULRPkA4KsPiR1OUkX8SsAR8q5tq+pvE0bz9270+RZZeRCzW7fZSyx+asrBiOe1lx5E9ZIqu8acMx30JUs0ciBuzlXG5cqQykH4kYHBU9eXiAai45eSSljgsETAjI5g9PlXuqx7NrlpNOt95yyBot33uydowfqFBqz1IiKUpQClKUApSlAKUpQClKUApSlAKUpQClKUApSlAKUpQClKUB/9k="/>
          <p:cNvSpPr>
            <a:spLocks noChangeAspect="1" noChangeArrowheads="1"/>
          </p:cNvSpPr>
          <p:nvPr/>
        </p:nvSpPr>
        <p:spPr bwMode="auto">
          <a:xfrm>
            <a:off x="4541838" y="-2127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endParaRPr lang="el-GR" altLang="en-US" sz="2800"/>
          </a:p>
        </p:txBody>
      </p:sp>
      <p:sp>
        <p:nvSpPr>
          <p:cNvPr id="5126" name="AutoShape 8" descr="data:image/jpeg;base64,/9j/4AAQSkZJRgABAQAAAQABAAD/2wCEAAkGBxQSEhUUExQWFhUXGRcXFxcYFhgWFxkcHRgYGBgYGBkZHiogGxwlHBkUITMhJiksLi4uGB8zODMsNygtLisBCgoKDg0OGxAQGyskICQ0LCw3NiwsLCwtLC8sLCwsLCwsLCwsLSwvLDA0LCwsLCwsLCwuLCwsLCwsLCwsLCw4Lf/AABEIAN0A5AMBIgACEQEDEQH/xAAcAAEAAgMBAQEAAAAAAAAAAAAABQYBBAcCAwj/xABIEAACAQMCAwUFBQQHBAsBAAABAgMABBEFEgYhMRMiQVFhBxQycYEjUmKRoTNCcoIVJDRDU5LBY5Ox0RYXc5Sio7Kz0+HxCP/EABoBAQADAQEBAAAAAAAAAAAAAAACAwQFAQb/xAAqEQACAgEEAgECBgMAAAAAAAAAAQIDEQQSITEiQVET0QVhcZHB8IGhsf/aAAwDAQACEQMRAD8A7jSlKAUpSgFKUoBSlKAUpSgFKUoBWCa+dzcLGpd2CqoJZmIVQB1JJ5AVUDrdzqBKWH2MGcNeyIe95+6xkYfw+0bu+QNAT2u8RW9moaeQKTyVAC8jnySNcsx+QqBGs6ldD+rWa2yHGJbxiHPqII8kcsfEw/SpfQeFbe1ZpFVpJ2+O4lPaTN83PQfhUAelTmKApzcKXkwb3nVJwT+7bRxW6L6AlWc/MmvtFwDBtxJNeS+e68uBn6I4H6VbKUBU/wDq8svKf/vl1/8ALWH9nVkenvA+V5c/6yVbaUBT04ARDmK9v4/L+tM4HyDg17fh2/T9jqjkfdnt4ZR9WQI1W2lAVH3nVoObw212o8YXaCT6JJlSf5xWyONrZGVLnfaSOAQlwuwHORykBMZ5g8t2eXSrJivlc2qSKVdFdT1VgGU/MHlQHuKVWAKkEHoQcg/UV7qlXfASxt2mnTyWT5J2od1u38cDd3/Lj/li14ruLQhNVhSIHkt3CS1qT4CTd3oSeXxDB59KAu1K8xuGAIIIIyCOYI8CDXqgFKUoBSlKAUpSgFKUoBSlKAUpSgFfOaZVUsxAVQSSeQAHMk+mK9mqTdyf0rdGBTmxtm/rBHSeYEEQA+MadX8zgedAZtoDqzrNKCLBecMLDHvJ5ETyj/C+6hHP4j4VdETHIcgOgHStLVNUgtY+0nlSJMgbnYKM+AGfHkeQqI03j/TrhwkV5EXJwFJKEnyG8DNAWalYFZoBSvheXaRIzyMFRQWZj0VQMkk+AAFeNM1CK4jEsMiyRtna6nKnBKnB9CCPpQG1SlKAUpSgFKUoBXyuYFkUo6hlYYZWGQR5EHrX1pQFDjL6PMEJLabK4VCTk2jscBD/ALAnkPuk+VXsGtfULJJo3ikUMjqVZT4gjBFVngu6kgkl06dizQANBI3WW3JwmT4sh7hPoD40Bb6UpQClKUApSlAKVgmqjrHtAtomZIg9zIpwViGVU5wQ0rYQY8RkkeVRlJRWWepN9FvpXKrvjfUXP2a2sI8mEk7fmCoH5GvVrx3focyx20w8o+0gf6by6n9KzLXadvG9Fn0LPg6nSq/wzxdBe5VCyTKMvDIAsijzx0ZfxKSKn61J5WUVFc4z1GRRFbW523F0xjR8Z7JAMyzY/CuMeG5kqU0TSIrSBIIV2xoMAeJ8SzHxJOST5k1EWX2mq3DHmILeCNPQytI8mPmEh/L0qzGvQcc1ZIbziVodQx2MMA93jkYCORz2Z+E8jndJy8ezHUDFWri32a2N1ayJDbQxS7SYnjRYyHx3clRzU8gQfPwPOvOt6NpWtyyxMd9xbHs5Hj3RyR4ZhtLFdrAMH5d4Dn51Xrv2Z31mpk03U58oCRDISVbAPLAyhOMAZTr5UBe+BoLiDT4UvWBmjVg7Fw3dDNsJbx7m3J9Krdz7XIS7i2tLu6ijOJJoYsxjHMkHy68zjp5c6htT4ylvOGbi5OEm5Qvt5A5mjRiB4bkY/mavfs9sUh020SMLjsY2JXozMoZm9ckk0BrR8V2V9ptxcjdJbrFJ28eNsgAQs8ZGRhtvLk2Dnka+3A2o2Z06Oa1QwWgErKsmAUCyPvLd5gBuDnr41Catwvb2VlrDwO+Z4Z5JIi6mNG7OU9xFUbM7iOeeSjyqhXt0ycHwBSR2kjI2Pu+8ytg+hKigLzL7XYO88Nnez26EhriOHMfLxBJHL+LbVx0biGC7t/eIH7SPBPLqCBkqQejDyNVXStYv4YI4Y9Fbs0RVUC7tsEAY6Z8ev1qO9muh3dqdSM9t7tBMxlhj7SN9ue0yoMbHkF2DoOlAbqe16zkiRoIbmeV92LeOMPMoUkbpArEKDjlzJ5g4xUvwXx7b6k0kaJLFNFjfFKoVh4ZGCcgHlzwfSqt//O1og06SUKokaZ1Z8d4qqptUnyGW5eprbigVOKWKgAvY7n9T2irk+uEUfSgJviv2gwWUot1jmublhnsYE3sB4FvLI8Bk+leeFPaHBezG2MU1tcgFjDOmxiB1Kn69Dg9fLNV/2OQCS41S6fDTNdPFkjvBVOQPQHIGPwCrdrHDNtNeW127sk8GQm1kXeD+6+VJYc2GAR8bedAa/FfHlvYyLDsmuLhxlYIE7STHgWGRgE8vE+lfHhj2iW93N7s8c1tc4yIbhOzZuRPc8+Qzg4PpVB4D1O6F/qlzFYtdyNcGMt28MRjVWcKgEmDzG0Z/AKkONLTU76azmj0toZbaUP2huYHyuQSpAYZGQP18zQHX6qPtBVoViv41Ja0YvIB1aBhtnX1AGH+aCrdXzniDKVYZDAgg9CDyIoDEE6uqspBVgGUjmCCMgj6UqseziUrZ9g7DdbSzW3Mj4Y3PZn/dmOsUBbaUpQChpSgKH7T9RcdhbI5QTGR5duQzRoFBQMOa5aRMkc8A1z251JIfso0LsOQjjAAUeG4/Cn1q4+0Rc30efC3IX+aXvf8AoSqJY2yxPMi8hvVgM5ODGnMk8ySQxz864Wvkp2tSy9qXHo6Gmj4rHs+i6jceNug9PeOf/t4r7w6wuQsitExOBuwVPoHXK59Dg1nFfGfYwKvtwRggkdPrXPShLhx/bP8AOTS017/ckLmEkrIjbJozuikHVWHn5qehXoQTV40v2nWjKFm7WOZcCVBDNIqN44dEIKnqD5VzDRL0pJ7u7hwQWhfIJIHVGPiw5c/EfKt28s27VZoj3wNjqTgOmemfBl6g/MVs0+onpW628p8r+/3DM1lcbfJd+zpPCmqR3Go37RMGXsrIg4Yc8Tg/EAfAfnVyNcj4S1DsNSiBHduUaAt5MmZYvz+0X5kV1wV2tPd9atT+TFZDZJo5rxLwrfWt+2o6XskMoC3Fs5CCTBA3AsQucAHqCCCee4ivhcazxBdI0SafFalgUMzzKdmQclRnJ9CA3OupUxV5ApmjcARRaU2nO+9XVt74Hxsd25Qem0hcfwjxqvaNJrmnwC0Wxiu1iGyGcXEcY2j4QyMQTgcsHHTx8eqVjFAc10PgeeDTdREhWW+vlnZ9uFG50YLGHbAPeZjk4He9MnOjcCSS6AmnXQ7GYbznKvsbt3kQ90kEYIBAPRjXScUNAcwsNX122hW1OmxzyIuxLhbhFjIXkGZT448CVJ8qsPBnDtxbW03vMzTXM5d5DuJRSQcRx56KMny6+QqT4h4ptrIoJ3Kl87QFLdMZJx4cxXvReJ7W6/YzKx+70b/KedR3LOMln0bNu/a8fJXPY5oFxY2Bhuo+zk7V327kfukIAcoSPA+Nfc6JP/T3vnZ/1f3Pse03J8fabtu3O7p44xV0zWakVnMJdBv9Mvri406BLq3uWDyW5kWJ0fmWKsxxzy2OvxAY5c/ro2gX95qMd/qMaW6W6stvbq6yncersykjx/NRyGK6TimKA5hdcP32mX9xd6fCt1BdENNblxFIrAliysx595nPLPx428s197Ox1PUbuGa8jNjawHesCTbpJm8O0ZD8IwMggcsjHPI6Ris0ApSsGgOD8ecVPp+pXcakqsjxzDCg53QQqT+aGlb2u8CHW7u5u1kKxiTsI8YwwiREZhnqO07UZ9KUB2ulKwaAzXlmx1qp8Y8cR2TCFFM904ysKnG0fflboi/qfCueanLcXv8AbZi6nn2EZMcA9CAd0nzY/Ss2o1dVC839yyuqU+iX9pev2huLYx3EbyKZIpERt+1H2kM5XIG10XqRgMarMenTXVzmz2nC9nPI3OFcc1GV+KQZbujwPPFZh0wTzrY26iNGG+4dFA2RZwVB+8/QfMmuqadYRwRrFEgSNRhVHh/zPqetYXttauaxlYx8r5ZrhBxWzJWNO4BhXDXEss7fdLdnF/u0xn+YmpmHhayU5WztgfPsYyfzK1L0qW5+uCzaipcW8JQPbvJBDFFcRDto3SNUYsgLbGKgZVhkY9ar9vKHVWGMMAwx0wRmumEVzKKyNu0kDf3TsF9Yz34z/lbb81NYtfFyqUvj+SUPGX6ni+hZl7h2upV42+66kMh+WQM+hrrXCuvLe26yqNrfDInjG4+ND8j08wQfGuWV9NM1KSym94hBZWwLiL/EUdHXykUdPvDkfAiP4XrFW/pz6f8A0r1VW5bkdopWnpWpR3ESSxOHjcZVh/r5EeIPMVuV9Ic4UpSgFYNZryxoCt8QcGW15L2s28kLsADlVA68gPHPjXHOKNPGn3pW3kYmPa6NnvqTz2Ejr0/I1b+N+Mrr35rS0k242R4CqWLtg9WGRyZedfThv2azGcT30gbDbygJcuwOQXc45elZLPOWIrk+h0c3pa918/FriPefsdOsZC0aMwwSqkjyJAJFbFeVFeq1nz77FKUoeClKxmgBNVnifUHldbG2fbNKuZZBgm3h6GTGfjb4VHmc9FNZ1/X3Enuloolu2AJyfs4FJx2sx8h1CDvNjwHOtnhXhxbOM94yTSHfPOw78rnqx8l8lHICgJHSdNjtoY4Yl2xxqFUeg8/U9SfM0rcpQCsGs0oDk3FHCFzDPd3cclsY5T2ryTu8bRgKBsJVGDKMcunX863p2qb7YTyLsG0s3lgZ5jPPBxyz51Y/abctcXy2bnEEcSTmPp2zs7qN33kXb08zVe1tMxBeQDSQIc8hhpowc+QwTXC/EFVO6NaXk2ss3afeoOWeC88F6MbeDdIPt5j2kx8iR3UB8kXC/PJ8asFU6X2naf24hEpbLbe0CZiBzgZfPT1AIq41plFrtFkHFrgUpmtW11GKUkRyxuR1COrkY652mo4ZPKNo1TOOrLs2W8X4QBHP/BnuSfyMSD6OfKrnXzniDqVYBlYFWB5ggjBBHlivGk1h9M8kvg5zWaahppsnER3GBuUMh54/2MjfeH7pPUADmQaVwb6JVTwy6MtyPenalPZsz2u0hzulgfkkhwAWDDmkmABu5g45joa6Tw5xXBeAiMlZV+OFxtkX+X95fxLkHzrmda15ZLKBksrLzSRCVkQ+aMOYP6V0dH+KSrShZyv9r7me3TKXMezuYNZrkXDHHd5bw3BvQlxHalQ7oQlxtf8AZybWwkgbmvIg5UjBq5WvE11cLvt9OmCkAqbmSO3Jz5IC7Y+YHWvo4tSWUc5rHDLXWpqkrJE7Iu9wpKqMZYgcgM+tVt9f1GM5l00unnb3CSMPmrhP0qW0LiOC73BNySJjtIZVMcqZ6bkbnjl1GQfOvWFwykcC6jeXF0Ir2BWaFS/ayQ7JVPRdpAAOctzA6A104CgFZqMY4WC2+1Wy3JY/JDFDWaxmpFIVs1mte9vY4ULyukaDqzsFUfMnlVXl40M526dbvdH/ABSDFar85W+P5IG6UBbZpQoLMQAOZJOAPUk1TLrXLjUG7LTjsh5iS+Zcr6rbKf2jfj+EetfSPg+W5cSanP24HMW0YKWgPI5ZDlpSMci5+lW+NAoAAAA6AcgPlQEZw7w9BZRlIVPeJd3Y7pJGJyzyOebMTUtSlAKUpQCqzxjxFJbhIbaMS3c2ezQnCIo+KaU+Ea5HqSQBVlNUiKRW1G93ftQsCqPHsdm5cenaNLz88VCyW2OScI7pYKvq/Bd5cslxNfhrmPOwCFVhAOCY+73ivqc/Koq00pr6ZrWeIxiFWlukJPRQeyVGHxB2w24eC+dX9b1opuymOVkJ7GTAAz17FsfvAZKn94DHUHO1wdagzX0/UyTLF8lhiVdv+ZpD9ayQrVlilNcrlMvs8I4j7PyYvlX6h4IuHk0+1dySxhTJPU8sAn1xiq7H7KbfTpZr95y8UCySxRGP4SEYqC247tpxjkOeKtPD1r7vZwRt/dQxhj6qg3frmrdT0iOm7ZUfa1qMptp44W2rEsb3DAkH7R1SKEEeLZZz+FR51xjhlpxcobU4mXc648kVnbPmNqtyr9CS8LNqGjSryWe8IugTkAEsrQofQRrGmfrVX9nfs8msI7m8vQsbC3mVE3BiuVJZ2K5AOARgeZq6uCjHBVOblLJ0HRb73i3hmAx2saSY8tyhsfrW7UPwbEUsLRW5EQQ5Hl3AcVMVzZds6MeiH4p1O1t4Cbsr2bd3ay7y5+6qfvHp8uvLGa5naieSXfHvtrbltilImlI9WYZQHyJJFdJ4l4fW6COOU0WTExzt72NysOmGCgZ6jqKp0Um4ZwQckEHqpBwyn1ByKy6y1wrWEnn2+cfp9zyMcy5Z7pSvWm2S3F7awSc4mMjSKejhIyVVvw7sEjxxjxrk6al3WqHWS6yeyOTQtJF2Nfy/2Nbi0jByMSBJmMkmOrKjlMYzna3lXZNK162uf7PcRSkdQjqxHzAOapcmuadPqcIcxvGsBSBpIyIRIZBkRM42MWXaMr93FWbXuD7W5TBiWOQZ7OaIdnLG3gyOmCOeOR5Gvsq61XBRj0jjyk5PLLDioDi7TwYXuEwlzBG7xS+Iwu4o33kbGCp5fIgEVHgTiq/Kzwz2z3fu0z2/vETRguyHB3K7DPLadw8+fPnU9q0V9fRvb9iLSGRSskskiyTbTyZY44yVBIyNxbl5GpnhH6F7RXlgikk068BdQ2Y4xJGQejK2QcH1HKpB+NpT+z0y/fyzHHGPzZ8j8qs2mWKQQxwxjCRqqKOuAowK2qAp1trmqTHC6ckC/fuLpT/4IlJ/MivpJouozftdQWJfu2tuqn/eSs5/QVbaUBVbPgG0VxLKJbqQHIe5lebHyRjsH+XlVoWMAYAwPIchXqlAKUpQClKUApSlAc8XWLzUSzwS+6WmSsbqga5l2sVZ8tlY0JBAwCT15VFP7N42lM7XuoGYjBk7dQ+OXd3dnnHIculSVpYyaUOwZHlslLGGZFLvCpYsY5kGWIBPJ1B5dcVM2WpwzDMUqOPwsD/+VjulYn+RrqjW1+ZWrrgTfG0Zv79lYcw8scg5EEHBj6ggHIINbeh6Zf2KskNzDMpdpCLiJw7M3Nsyxvyyfwn5VZsHyrGKqV00WuqDKtxFxHdMixXWnydl2iNLJbuLhSqncoCDa+0sE3ZX4cjBzW9xZcH+jrqSMkH3eVlPMEfZk558wcVMowPMEH5HNeLiAOjIwyrAqw8wRgj8qSt3NZQjVtTSJvSlUQxBPgEabf4dox+lVb2nXRaBLKM/a3jiL1WId6d/kEGM/iqL0+XU7CH3eGOG7RO7BI8pikVP3UkXbh9o5ZBGQK2OH9GlV2urxxLeSDaxXPZxJ/hQjwXzPia1zuio5TMsaZOWGTsaAAAcgAAPkK9UpXPN5g1z6DSLqea5eOIRo08hDz5XI5LuWNRuIyviVBzkGuhGsCvHGMliSyeNc5yUSThO+Ays9qx8jFMgP8wdsflXx0Wzlj1K1F3GIlAmw4fdDIzR9mIw2B3iGJ2sBnHLJroRFaerabHcwvDKMo4wfTyYeRBwQfMV7XCqE1Lak0QnFyjhM0ZbUx2xsb61kubZVCRzRJ2xKjknaRr30lXkNygjI3d3oPvw1o1/7qiy3k0bEMMPHDJKq7iEy+3G/ZszndzzzNSnAV9JNYxGb9qm+GQ9cvE7RM2fUpn61Ya6xziL4d0KKzhEUW7GWdmY5d3Y5Z3PixP/ANVJ4rNKAUpSgFKUoBSlKAUpSgFKUoBSlKAr/HV88FlI0TbJGMcSPgHY0siRB+flvz9KgIuD7IRiM20TgEkl1Dux8WZ27xYnPPNWvibTTc20sSnazDKMee11IZD9GVagdE1VbmISLjOSsi5BKSKcOhwSMg/mMHxrNqXJJYNGnw20yKbgOxzkROp/DcXCgfICTl9K2Rwla4w0buPKSeeUH5h5CKnKVk3y+TXsj8GvZWUcKCOJFjRc4VQAoySTgD1JNbFaOsC42f1Uw9pn++DlCOfLKHIOcc8GoIcSXFsV/pC3SONmC+8QuZIVJ6dqDho1J/eOR50UXLk8clHgtWKzWAc1mokxSlKHp5ZgMc+vT/j/AMAfyqp8ZaDPOTKLhzFGu73Rd0YkABLgyowbcR8PgCB5mnGmpxw3WndqWCiWaRiFLBQsJQM20EgbpV5/Op+x1i3mGYp4pB47JEbHzAOR9asSccSRTLEspkdwvw5a2w7W1VwJVU5aSRsqcMDtZiAenPrU+TWrd6lDEu6SWONR+87qo+WSah/eTqREFsr+7N+3ucFEKeMUDHm7N8JYclBPPOK9UJWSDnGESycBxEWasf7155x/DLNJKnXx2stWGvESAAADAHIAdAB0Ar3XROeKUpQClKUApSlAKUpQClKUApSlAKUpQGhr0rJbTsnxLFIy/MIxH64rnNjoMkEFtNaEdtHDEssfRLlQoJUjOFlySVc+eDyNdRuI9ylT0IIP1GKo3BtwXs4lY5eLMEn8cJMTH67QfrWfUNpJovoSbaJHTb5J41kQ91vPkVIOGVh4MpBBHgQa2qgbvFpOJc4huHVJR+6kp5RzfzHbG3mSh8zU8KxyXtdGyL9MV85olYFWAKsCCCMgg9QR4ivpSokmslFW9msLy1sVG+3mduyZssyRhSTET+BtpB5904PTNXoVG3ekJJcQ3DM26ASBFz3cuApY+OduR1xzqSqc2nghBNZFKxmvnd3KRIXkYIijJZiAB8yahjJNvBTuNhm7tvNYbjP8zwAf8DURw/whDql2/aoOwttocqAryyMuQhccwqrgn1PpUZdcWxXE092zbIAFhgB+JguSzbRzyzEcvAAV0j2P6bLDY750KSTyyTsp+IBsBc+XdUcvIirKKW9Q5vpJL/Psy3WLZheyV07gLTocbLKDI6Fow7fPL5OasaoAMAAAdAOVeqV0jIKUpQClKUApSlAKUpQClKUApSlAKUpQClKUBGcR6utpbyTsC20Dao6uzEKiD1Zio+tUzhnRpraWRpHEnvOZpcAKsc5I3hAP7thgDPP7Pn15TXHUmXsYjzElyGI/7KKSUfkyofmBWyKy6ibXiadPDPJq6tp6XEMkMg7kilD58/Eeo5H6VEcJ6lIVa3uiPeoMKx6dqv7kyeYYDnjowNWKtDVNHguMdtEr7c7SR3lz12sOa59DWVNYwzVKLzlGnrPE0Vu3ZjdNOfhghG+Tn0LAckX8TYr4QDUJwS5is1PRVXt5h6liRGD6bW6VK6XpUNsuyGNYweZ2jmx82PVj6k1nVdQS3iaWTO1ccgMsSThVUeLEkADxJqWV1FEcPuTI19HkUbm1C5G3JLH3YLj1Uw7cev61B6F/S15LL2F1am1RtiXBhJ7XlkmMDk205UnOMg4zViteEnvSJNQJEfJkslb7NfEG4I/ayenwjpz61dbe3VFCooVVGFVQFUDyAHICtddXHkZLLefEocnAd5MMT6tNg9Vgijh/UZP517s/ZLYjnOZ7o+c8zN+i4FX6lXJJdFTbfZXtG4JsLVt0FrEjfe27mHyZ8kVYAKzSvTwUpSgFKUoBSlKAUpSgFKUoBSlKAUpSgFKUoBSlKApXtHbsjZXJ+CG5Ac+Syo8O4+gLKakxUvqunx3ELwyrujkUqw8wf9fWue6NqEllL7hek5X+zXLcknjzhVZjyEw5Ag9eXmM5tRW3yjRp7FHhlrpWM1msRtPncXCxqXdgqqMlmIAA9Saj9EtzfTJcMrC1iO6AOCpmk6CcqeYjUZ2hupO7wXOpxoRHClxtBNtNDPzGcKrhZf8Ay2er9GQQCDkHBBrXp4Ra3GTUTae09Cs0pWsyilKUApSlAKUpQClKUApSlAKUpQClKUApSlAKUpQClKUApSlAKjtc0SC8iMVxGsiHwbwPmp6qfUVI0oChjhu+tCBbTLdQD+6uWKzKPJJ1BDY5cnX61rf9KwlzHbXNvPbSSZCPIEMLHwVZVYgk+HLyHU10WtLVdLiuYmimRZI26qwz8iPIg4II5jFVTpjL0WRtlH2V/VLJZ4ZYW+GRHjP8wK5+mf0r17MtRM2nwhz9pDm2l55O+I7Dk+oCn61r20b2zrbSszggmCVurqOsbn/FUY5/vKM9Q2NXhQi11K5t8Yjul98j8u0BCXCj1P2bfWqqE4ScGW3NSipIvtKwKzWozClKUApSlAKUpQClKUApSlAKUpQClKUApSlAKUpQClKUApSlAKUpQClKUBHa9pKXULRPkA4KsPiR1OUkX8SsAR8q5tq+pvE0bz9270+RZZeRCzW7fZSyx+asrBiOe1lx5E9ZIqu8acMx30JUs0ciBuzlXG5cqQykH4kYHBU9eXiAai45eSSljgsETAjI5g9PlXuqx7NrlpNOt95yyBot33uydowfqFBqz1IiKUpQClKUApSlAKUpQClKUApSlAKUpQClKUApSlAKUpQClKUB/9k="/>
          <p:cNvSpPr>
            <a:spLocks noChangeAspect="1" noChangeArrowheads="1"/>
          </p:cNvSpPr>
          <p:nvPr/>
        </p:nvSpPr>
        <p:spPr bwMode="auto">
          <a:xfrm>
            <a:off x="4694238" y="-603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endParaRPr lang="el-GR" altLang="en-US" sz="2800"/>
          </a:p>
        </p:txBody>
      </p:sp>
      <p:sp>
        <p:nvSpPr>
          <p:cNvPr id="3" name="AutoShape 6" descr="Image result for cellular network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" name="AutoShape 8" descr="Image result for cellular network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683293"/>
              </p:ext>
            </p:extLst>
          </p:nvPr>
        </p:nvGraphicFramePr>
        <p:xfrm>
          <a:off x="1310612" y="1226544"/>
          <a:ext cx="6462452" cy="1973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052"/>
                <a:gridCol w="4724400"/>
              </a:tblGrid>
              <a:tr h="152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427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CPU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Intel i5 4670 3.4Ghz</a:t>
                      </a:r>
                    </a:p>
                  </a:txBody>
                  <a:tcPr/>
                </a:tc>
              </a:tr>
              <a:tr h="4504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8Gb 1600MHz DDR3 (1333MHz)</a:t>
                      </a:r>
                    </a:p>
                  </a:txBody>
                  <a:tcPr/>
                </a:tc>
              </a:tr>
              <a:tr h="342755"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Disk 1 (HDD)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Western Digital Blue WD10EZEX 1TB</a:t>
                      </a:r>
                    </a:p>
                  </a:txBody>
                  <a:tcPr/>
                </a:tc>
              </a:tr>
              <a:tr h="3427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Disk 2 (SSD1)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Samsung 840 EVO 120GB</a:t>
                      </a:r>
                    </a:p>
                  </a:txBody>
                  <a:tcPr/>
                </a:tc>
              </a:tr>
              <a:tr h="3427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Disk 3 (SSD2)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Crucial MX100 512GB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6352" y="3367284"/>
            <a:ext cx="6543675" cy="3394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4111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225425"/>
            <a:ext cx="7948612" cy="863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 glimpse of results</a:t>
            </a:r>
            <a:endParaRPr lang="el-GR" altLang="en-US" dirty="0" smtClean="0"/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0506A316-D3A7-4BFE-95C3-D8F4423D78AA}" type="slidenum">
              <a:rPr lang="en-US" sz="1200" smtClean="0">
                <a:latin typeface="Century Schoolbook" pitchFamily="18" charset="0"/>
              </a:rPr>
              <a:pPr/>
              <a:t>7</a:t>
            </a:fld>
            <a:r>
              <a:rPr lang="en-US" sz="1200" smtClean="0">
                <a:latin typeface="Century Schoolbook" pitchFamily="18" charset="0"/>
              </a:rPr>
              <a:t> </a:t>
            </a:r>
          </a:p>
        </p:txBody>
      </p:sp>
      <p:sp>
        <p:nvSpPr>
          <p:cNvPr id="5125" name="AutoShape 6" descr="data:image/jpeg;base64,/9j/4AAQSkZJRgABAQAAAQABAAD/2wCEAAkGBxQSEhUUExQWFhUXGRcXFxcYFhgWFxkcHRgYGBgYGBkZHiogGxwlHBkUITMhJiksLi4uGB8zODMsNygtLisBCgoKDg0OGxAQGyskICQ0LCw3NiwsLCwtLC8sLCwsLCwsLCwsLSwvLDA0LCwsLCwsLCwuLCwsLCwsLCwsLCw4Lf/AABEIAN0A5AMBIgACEQEDEQH/xAAcAAEAAgMBAQEAAAAAAAAAAAAABQYBBAcCAwj/xABIEAACAQMCAwUFBQQHBAsBAAABAgMABBEFEgYhMRMiQVFhBxQycYEjUmKRoTNCcoIVJDRDU5LBY5Ox0RYXc5Sio7Kz0+HxCP/EABoBAQADAQEBAAAAAAAAAAAAAAACAwQFAQb/xAAqEQACAgEEAgECBgMAAAAAAAAAAQIDEQQSITEiQVET0QVhcZHB8IGhsf/aAAwDAQACEQMRAD8A7jSlKAUpSgFKUoBSlKAUpSgFKUoBWCa+dzcLGpd2CqoJZmIVQB1JJ5AVUDrdzqBKWH2MGcNeyIe95+6xkYfw+0bu+QNAT2u8RW9moaeQKTyVAC8jnySNcsx+QqBGs6ldD+rWa2yHGJbxiHPqII8kcsfEw/SpfQeFbe1ZpFVpJ2+O4lPaTN83PQfhUAelTmKApzcKXkwb3nVJwT+7bRxW6L6AlWc/MmvtFwDBtxJNeS+e68uBn6I4H6VbKUBU/wDq8svKf/vl1/8ALWH9nVkenvA+V5c/6yVbaUBT04ARDmK9v4/L+tM4HyDg17fh2/T9jqjkfdnt4ZR9WQI1W2lAVH3nVoObw212o8YXaCT6JJlSf5xWyONrZGVLnfaSOAQlwuwHORykBMZ5g8t2eXSrJivlc2qSKVdFdT1VgGU/MHlQHuKVWAKkEHoQcg/UV7qlXfASxt2mnTyWT5J2od1u38cDd3/Lj/li14ruLQhNVhSIHkt3CS1qT4CTd3oSeXxDB59KAu1K8xuGAIIIIyCOYI8CDXqgFKUoBSlKAUpSgFKUoBSlKAUpSgFfOaZVUsxAVQSSeQAHMk+mK9mqTdyf0rdGBTmxtm/rBHSeYEEQA+MadX8zgedAZtoDqzrNKCLBecMLDHvJ5ETyj/C+6hHP4j4VdETHIcgOgHStLVNUgtY+0nlSJMgbnYKM+AGfHkeQqI03j/TrhwkV5EXJwFJKEnyG8DNAWalYFZoBSvheXaRIzyMFRQWZj0VQMkk+AAFeNM1CK4jEsMiyRtna6nKnBKnB9CCPpQG1SlKAUpSgFKUoBXyuYFkUo6hlYYZWGQR5EHrX1pQFDjL6PMEJLabK4VCTk2jscBD/ALAnkPuk+VXsGtfULJJo3ikUMjqVZT4gjBFVngu6kgkl06dizQANBI3WW3JwmT4sh7hPoD40Bb6UpQClKUApSlAKVgmqjrHtAtomZIg9zIpwViGVU5wQ0rYQY8RkkeVRlJRWWepN9FvpXKrvjfUXP2a2sI8mEk7fmCoH5GvVrx3focyx20w8o+0gf6by6n9KzLXadvG9Fn0LPg6nSq/wzxdBe5VCyTKMvDIAsijzx0ZfxKSKn61J5WUVFc4z1GRRFbW523F0xjR8Z7JAMyzY/CuMeG5kqU0TSIrSBIIV2xoMAeJ8SzHxJOST5k1EWX2mq3DHmILeCNPQytI8mPmEh/L0qzGvQcc1ZIbziVodQx2MMA93jkYCORz2Z+E8jndJy8ezHUDFWri32a2N1ayJDbQxS7SYnjRYyHx3clRzU8gQfPwPOvOt6NpWtyyxMd9xbHs5Hj3RyR4ZhtLFdrAMH5d4Dn51Xrv2Z31mpk03U58oCRDISVbAPLAyhOMAZTr5UBe+BoLiDT4UvWBmjVg7Fw3dDNsJbx7m3J9Krdz7XIS7i2tLu6ijOJJoYsxjHMkHy68zjp5c6htT4ylvOGbi5OEm5Qvt5A5mjRiB4bkY/mavfs9sUh020SMLjsY2JXozMoZm9ckk0BrR8V2V9ptxcjdJbrFJ28eNsgAQs8ZGRhtvLk2Dnka+3A2o2Z06Oa1QwWgErKsmAUCyPvLd5gBuDnr41Catwvb2VlrDwO+Z4Z5JIi6mNG7OU9xFUbM7iOeeSjyqhXt0ycHwBSR2kjI2Pu+8ytg+hKigLzL7XYO88Nnez26EhriOHMfLxBJHL+LbVx0biGC7t/eIH7SPBPLqCBkqQejDyNVXStYv4YI4Y9Fbs0RVUC7tsEAY6Z8ev1qO9muh3dqdSM9t7tBMxlhj7SN9ue0yoMbHkF2DoOlAbqe16zkiRoIbmeV92LeOMPMoUkbpArEKDjlzJ5g4xUvwXx7b6k0kaJLFNFjfFKoVh4ZGCcgHlzwfSqt//O1og06SUKokaZ1Z8d4qqptUnyGW5eprbigVOKWKgAvY7n9T2irk+uEUfSgJviv2gwWUot1jmublhnsYE3sB4FvLI8Bk+leeFPaHBezG2MU1tcgFjDOmxiB1Kn69Dg9fLNV/2OQCS41S6fDTNdPFkjvBVOQPQHIGPwCrdrHDNtNeW127sk8GQm1kXeD+6+VJYc2GAR8bedAa/FfHlvYyLDsmuLhxlYIE7STHgWGRgE8vE+lfHhj2iW93N7s8c1tc4yIbhOzZuRPc8+Qzg4PpVB4D1O6F/qlzFYtdyNcGMt28MRjVWcKgEmDzG0Z/AKkONLTU76azmj0toZbaUP2huYHyuQSpAYZGQP18zQHX6qPtBVoViv41Ja0YvIB1aBhtnX1AGH+aCrdXzniDKVYZDAgg9CDyIoDEE6uqspBVgGUjmCCMgj6UqseziUrZ9g7DdbSzW3Mj4Y3PZn/dmOsUBbaUpQChpSgKH7T9RcdhbI5QTGR5duQzRoFBQMOa5aRMkc8A1z251JIfso0LsOQjjAAUeG4/Cn1q4+0Rc30efC3IX+aXvf8AoSqJY2yxPMi8hvVgM5ODGnMk8ySQxz864Wvkp2tSy9qXHo6Gmj4rHs+i6jceNug9PeOf/t4r7w6wuQsitExOBuwVPoHXK59Dg1nFfGfYwKvtwRggkdPrXPShLhx/bP8AOTS017/ckLmEkrIjbJozuikHVWHn5qehXoQTV40v2nWjKFm7WOZcCVBDNIqN44dEIKnqD5VzDRL0pJ7u7hwQWhfIJIHVGPiw5c/EfKt28s27VZoj3wNjqTgOmemfBl6g/MVs0+onpW628p8r+/3DM1lcbfJd+zpPCmqR3Go37RMGXsrIg4Yc8Tg/EAfAfnVyNcj4S1DsNSiBHduUaAt5MmZYvz+0X5kV1wV2tPd9atT+TFZDZJo5rxLwrfWt+2o6XskMoC3Fs5CCTBA3AsQucAHqCCCee4ivhcazxBdI0SafFalgUMzzKdmQclRnJ9CA3OupUxV5ApmjcARRaU2nO+9XVt74Hxsd25Qem0hcfwjxqvaNJrmnwC0Wxiu1iGyGcXEcY2j4QyMQTgcsHHTx8eqVjFAc10PgeeDTdREhWW+vlnZ9uFG50YLGHbAPeZjk4He9MnOjcCSS6AmnXQ7GYbznKvsbt3kQ90kEYIBAPRjXScUNAcwsNX122hW1OmxzyIuxLhbhFjIXkGZT448CVJ8qsPBnDtxbW03vMzTXM5d5DuJRSQcRx56KMny6+QqT4h4ptrIoJ3Kl87QFLdMZJx4cxXvReJ7W6/YzKx+70b/KedR3LOMln0bNu/a8fJXPY5oFxY2Bhuo+zk7V327kfukIAcoSPA+Nfc6JP/T3vnZ/1f3Pse03J8fabtu3O7p44xV0zWakVnMJdBv9Mvri406BLq3uWDyW5kWJ0fmWKsxxzy2OvxAY5c/ro2gX95qMd/qMaW6W6stvbq6yncersykjx/NRyGK6TimKA5hdcP32mX9xd6fCt1BdENNblxFIrAliysx595nPLPx428s197Ox1PUbuGa8jNjawHesCTbpJm8O0ZD8IwMggcsjHPI6Ris0ApSsGgOD8ecVPp+pXcakqsjxzDCg53QQqT+aGlb2u8CHW7u5u1kKxiTsI8YwwiREZhnqO07UZ9KUB2ulKwaAzXlmx1qp8Y8cR2TCFFM904ysKnG0fflboi/qfCueanLcXv8AbZi6nn2EZMcA9CAd0nzY/Ss2o1dVC839yyuqU+iX9pev2huLYx3EbyKZIpERt+1H2kM5XIG10XqRgMarMenTXVzmz2nC9nPI3OFcc1GV+KQZbujwPPFZh0wTzrY26iNGG+4dFA2RZwVB+8/QfMmuqadYRwRrFEgSNRhVHh/zPqetYXttauaxlYx8r5ZrhBxWzJWNO4BhXDXEss7fdLdnF/u0xn+YmpmHhayU5WztgfPsYyfzK1L0qW5+uCzaipcW8JQPbvJBDFFcRDto3SNUYsgLbGKgZVhkY9ar9vKHVWGMMAwx0wRmumEVzKKyNu0kDf3TsF9Yz34z/lbb81NYtfFyqUvj+SUPGX6ni+hZl7h2upV42+66kMh+WQM+hrrXCuvLe26yqNrfDInjG4+ND8j08wQfGuWV9NM1KSym94hBZWwLiL/EUdHXykUdPvDkfAiP4XrFW/pz6f8A0r1VW5bkdopWnpWpR3ESSxOHjcZVh/r5EeIPMVuV9Ic4UpSgFYNZryxoCt8QcGW15L2s28kLsADlVA68gPHPjXHOKNPGn3pW3kYmPa6NnvqTz2Ejr0/I1b+N+Mrr35rS0k242R4CqWLtg9WGRyZedfThv2azGcT30gbDbygJcuwOQXc45elZLPOWIrk+h0c3pa918/FriPefsdOsZC0aMwwSqkjyJAJFbFeVFeq1nz77FKUoeClKxmgBNVnifUHldbG2fbNKuZZBgm3h6GTGfjb4VHmc9FNZ1/X3Enuloolu2AJyfs4FJx2sx8h1CDvNjwHOtnhXhxbOM94yTSHfPOw78rnqx8l8lHICgJHSdNjtoY4Yl2xxqFUeg8/U9SfM0rcpQCsGs0oDk3FHCFzDPd3cclsY5T2ryTu8bRgKBsJVGDKMcunX863p2qb7YTyLsG0s3lgZ5jPPBxyz51Y/abctcXy2bnEEcSTmPp2zs7qN33kXb08zVe1tMxBeQDSQIc8hhpowc+QwTXC/EFVO6NaXk2ss3afeoOWeC88F6MbeDdIPt5j2kx8iR3UB8kXC/PJ8asFU6X2naf24hEpbLbe0CZiBzgZfPT1AIq41plFrtFkHFrgUpmtW11GKUkRyxuR1COrkY652mo4ZPKNo1TOOrLs2W8X4QBHP/BnuSfyMSD6OfKrnXzniDqVYBlYFWB5ggjBBHlivGk1h9M8kvg5zWaahppsnER3GBuUMh54/2MjfeH7pPUADmQaVwb6JVTwy6MtyPenalPZsz2u0hzulgfkkhwAWDDmkmABu5g45joa6Tw5xXBeAiMlZV+OFxtkX+X95fxLkHzrmda15ZLKBksrLzSRCVkQ+aMOYP6V0dH+KSrShZyv9r7me3TKXMezuYNZrkXDHHd5bw3BvQlxHalQ7oQlxtf8AZybWwkgbmvIg5UjBq5WvE11cLvt9OmCkAqbmSO3Jz5IC7Y+YHWvo4tSWUc5rHDLXWpqkrJE7Iu9wpKqMZYgcgM+tVt9f1GM5l00unnb3CSMPmrhP0qW0LiOC73BNySJjtIZVMcqZ6bkbnjl1GQfOvWFwykcC6jeXF0Ir2BWaFS/ayQ7JVPRdpAAOctzA6A104CgFZqMY4WC2+1Wy3JY/JDFDWaxmpFIVs1mte9vY4ULyukaDqzsFUfMnlVXl40M526dbvdH/ABSDFar85W+P5IG6UBbZpQoLMQAOZJOAPUk1TLrXLjUG7LTjsh5iS+Zcr6rbKf2jfj+EetfSPg+W5cSanP24HMW0YKWgPI5ZDlpSMci5+lW+NAoAAAA6AcgPlQEZw7w9BZRlIVPeJd3Y7pJGJyzyOebMTUtSlAKUpQCqzxjxFJbhIbaMS3c2ezQnCIo+KaU+Ea5HqSQBVlNUiKRW1G93ftQsCqPHsdm5cenaNLz88VCyW2OScI7pYKvq/Bd5cslxNfhrmPOwCFVhAOCY+73ivqc/Koq00pr6ZrWeIxiFWlukJPRQeyVGHxB2w24eC+dX9b1opuymOVkJ7GTAAz17FsfvAZKn94DHUHO1wdagzX0/UyTLF8lhiVdv+ZpD9ayQrVlilNcrlMvs8I4j7PyYvlX6h4IuHk0+1dySxhTJPU8sAn1xiq7H7KbfTpZr95y8UCySxRGP4SEYqC247tpxjkOeKtPD1r7vZwRt/dQxhj6qg3frmrdT0iOm7ZUfa1qMptp44W2rEsb3DAkH7R1SKEEeLZZz+FR51xjhlpxcobU4mXc648kVnbPmNqtyr9CS8LNqGjSryWe8IugTkAEsrQofQRrGmfrVX9nfs8msI7m8vQsbC3mVE3BiuVJZ2K5AOARgeZq6uCjHBVOblLJ0HRb73i3hmAx2saSY8tyhsfrW7UPwbEUsLRW5EQQ5Hl3AcVMVzZds6MeiH4p1O1t4Cbsr2bd3ay7y5+6qfvHp8uvLGa5naieSXfHvtrbltilImlI9WYZQHyJJFdJ4l4fW6COOU0WTExzt72NysOmGCgZ6jqKp0Um4ZwQckEHqpBwyn1ByKy6y1wrWEnn2+cfp9zyMcy5Z7pSvWm2S3F7awSc4mMjSKejhIyVVvw7sEjxxjxrk6al3WqHWS6yeyOTQtJF2Nfy/2Nbi0jByMSBJmMkmOrKjlMYzna3lXZNK162uf7PcRSkdQjqxHzAOapcmuadPqcIcxvGsBSBpIyIRIZBkRM42MWXaMr93FWbXuD7W5TBiWOQZ7OaIdnLG3gyOmCOeOR5Gvsq61XBRj0jjyk5PLLDioDi7TwYXuEwlzBG7xS+Iwu4o33kbGCp5fIgEVHgTiq/Kzwz2z3fu0z2/vETRguyHB3K7DPLadw8+fPnU9q0V9fRvb9iLSGRSskskiyTbTyZY44yVBIyNxbl5GpnhH6F7RXlgikk068BdQ2Y4xJGQejK2QcH1HKpB+NpT+z0y/fyzHHGPzZ8j8qs2mWKQQxwxjCRqqKOuAowK2qAp1trmqTHC6ckC/fuLpT/4IlJ/MivpJouozftdQWJfu2tuqn/eSs5/QVbaUBVbPgG0VxLKJbqQHIe5lebHyRjsH+XlVoWMAYAwPIchXqlAKUpQClKUApSlAc8XWLzUSzwS+6WmSsbqga5l2sVZ8tlY0JBAwCT15VFP7N42lM7XuoGYjBk7dQ+OXd3dnnHIculSVpYyaUOwZHlslLGGZFLvCpYsY5kGWIBPJ1B5dcVM2WpwzDMUqOPwsD/+VjulYn+RrqjW1+ZWrrgTfG0Zv79lYcw8scg5EEHBj6ggHIINbeh6Zf2KskNzDMpdpCLiJw7M3Nsyxvyyfwn5VZsHyrGKqV00WuqDKtxFxHdMixXWnydl2iNLJbuLhSqncoCDa+0sE3ZX4cjBzW9xZcH+jrqSMkH3eVlPMEfZk558wcVMowPMEH5HNeLiAOjIwyrAqw8wRgj8qSt3NZQjVtTSJvSlUQxBPgEabf4dox+lVb2nXRaBLKM/a3jiL1WId6d/kEGM/iqL0+XU7CH3eGOG7RO7BI8pikVP3UkXbh9o5ZBGQK2OH9GlV2urxxLeSDaxXPZxJ/hQjwXzPia1zuio5TMsaZOWGTsaAAAcgAAPkK9UpXPN5g1z6DSLqea5eOIRo08hDz5XI5LuWNRuIyviVBzkGuhGsCvHGMliSyeNc5yUSThO+Ays9qx8jFMgP8wdsflXx0Wzlj1K1F3GIlAmw4fdDIzR9mIw2B3iGJ2sBnHLJroRFaerabHcwvDKMo4wfTyYeRBwQfMV7XCqE1Lak0QnFyjhM0ZbUx2xsb61kubZVCRzRJ2xKjknaRr30lXkNygjI3d3oPvw1o1/7qiy3k0bEMMPHDJKq7iEy+3G/ZszndzzzNSnAV9JNYxGb9qm+GQ9cvE7RM2fUpn61Ya6xziL4d0KKzhEUW7GWdmY5d3Y5Z3PixP/ANVJ4rNKAUpSgFKUoBSlKAUpSgFKUoBSlKAr/HV88FlI0TbJGMcSPgHY0siRB+flvz9KgIuD7IRiM20TgEkl1Dux8WZ27xYnPPNWvibTTc20sSnazDKMee11IZD9GVagdE1VbmISLjOSsi5BKSKcOhwSMg/mMHxrNqXJJYNGnw20yKbgOxzkROp/DcXCgfICTl9K2Rwla4w0buPKSeeUH5h5CKnKVk3y+TXsj8GvZWUcKCOJFjRc4VQAoySTgD1JNbFaOsC42f1Uw9pn++DlCOfLKHIOcc8GoIcSXFsV/pC3SONmC+8QuZIVJ6dqDho1J/eOR50UXLk8clHgtWKzWAc1mokxSlKHp5ZgMc+vT/j/AMAfyqp8ZaDPOTKLhzFGu73Rd0YkABLgyowbcR8PgCB5mnGmpxw3WndqWCiWaRiFLBQsJQM20EgbpV5/Op+x1i3mGYp4pB47JEbHzAOR9asSccSRTLEspkdwvw5a2w7W1VwJVU5aSRsqcMDtZiAenPrU+TWrd6lDEu6SWONR+87qo+WSah/eTqREFsr+7N+3ucFEKeMUDHm7N8JYclBPPOK9UJWSDnGESycBxEWasf7155x/DLNJKnXx2stWGvESAAADAHIAdAB0Ar3XROeKUpQClKUApSlAKUpQClKUApSlAKUpQGhr0rJbTsnxLFIy/MIxH64rnNjoMkEFtNaEdtHDEssfRLlQoJUjOFlySVc+eDyNdRuI9ylT0IIP1GKo3BtwXs4lY5eLMEn8cJMTH67QfrWfUNpJovoSbaJHTb5J41kQ91vPkVIOGVh4MpBBHgQa2qgbvFpOJc4huHVJR+6kp5RzfzHbG3mSh8zU8KxyXtdGyL9MV85olYFWAKsCCCMgg9QR4ivpSokmslFW9msLy1sVG+3mduyZssyRhSTET+BtpB5904PTNXoVG3ekJJcQ3DM26ASBFz3cuApY+OduR1xzqSqc2nghBNZFKxmvnd3KRIXkYIijJZiAB8yahjJNvBTuNhm7tvNYbjP8zwAf8DURw/whDql2/aoOwttocqAryyMuQhccwqrgn1PpUZdcWxXE092zbIAFhgB+JguSzbRzyzEcvAAV0j2P6bLDY750KSTyyTsp+IBsBc+XdUcvIirKKW9Q5vpJL/Psy3WLZheyV07gLTocbLKDI6Fow7fPL5OasaoAMAAAdAOVeqV0jIKUpQClKUApSlAKUpQClKUApSlAKUpQClKUBGcR6utpbyTsC20Dao6uzEKiD1Zio+tUzhnRpraWRpHEnvOZpcAKsc5I3hAP7thgDPP7Pn15TXHUmXsYjzElyGI/7KKSUfkyofmBWyKy6ibXiadPDPJq6tp6XEMkMg7kilD58/Eeo5H6VEcJ6lIVa3uiPeoMKx6dqv7kyeYYDnjowNWKtDVNHguMdtEr7c7SR3lz12sOa59DWVNYwzVKLzlGnrPE0Vu3ZjdNOfhghG+Tn0LAckX8TYr4QDUJwS5is1PRVXt5h6liRGD6bW6VK6XpUNsuyGNYweZ2jmx82PVj6k1nVdQS3iaWTO1ccgMsSThVUeLEkADxJqWV1FEcPuTI19HkUbm1C5G3JLH3YLj1Uw7cev61B6F/S15LL2F1am1RtiXBhJ7XlkmMDk205UnOMg4zViteEnvSJNQJEfJkslb7NfEG4I/ayenwjpz61dbe3VFCooVVGFVQFUDyAHICtddXHkZLLefEocnAd5MMT6tNg9Vgijh/UZP517s/ZLYjnOZ7o+c8zN+i4FX6lXJJdFTbfZXtG4JsLVt0FrEjfe27mHyZ8kVYAKzSvTwUpSgFKUoBSlKAUpSgFKUoBSlKAUpSgFKUoBSlKApXtHbsjZXJ+CG5Ac+Syo8O4+gLKakxUvqunx3ELwyrujkUqw8wf9fWue6NqEllL7hek5X+zXLcknjzhVZjyEw5Ag9eXmM5tRW3yjRp7FHhlrpWM1msRtPncXCxqXdgqqMlmIAA9Saj9EtzfTJcMrC1iO6AOCpmk6CcqeYjUZ2hupO7wXOpxoRHClxtBNtNDPzGcKrhZf8Ay2er9GQQCDkHBBrXp4Ra3GTUTae09Cs0pWsyilKUApSlAKUpQClKUApSlAKUpQClKUApSlAKUpQClKUApSlAKjtc0SC8iMVxGsiHwbwPmp6qfUVI0oChjhu+tCBbTLdQD+6uWKzKPJJ1BDY5cnX61rf9KwlzHbXNvPbSSZCPIEMLHwVZVYgk+HLyHU10WtLVdLiuYmimRZI26qwz8iPIg4II5jFVTpjL0WRtlH2V/VLJZ4ZYW+GRHjP8wK5+mf0r17MtRM2nwhz9pDm2l55O+I7Dk+oCn61r20b2zrbSszggmCVurqOsbn/FUY5/vKM9Q2NXhQi11K5t8Yjul98j8u0BCXCj1P2bfWqqE4ScGW3NSipIvtKwKzWozClKUApSlAKUpQClKUApSlAKUpQClKUApSlAKUpQClKUApSlAKUpQClKUBHa9pKXULRPkA4KsPiR1OUkX8SsAR8q5tq+pvE0bz9270+RZZeRCzW7fZSyx+asrBiOe1lx5E9ZIqu8acMx30JUs0ciBuzlXG5cqQykH4kYHBU9eXiAai45eSSljgsETAjI5g9PlXuqx7NrlpNOt95yyBot33uydowfqFBqz1IiKUpQClKUApSlAKUpQClKUApSlAKUpQClKUApSlAKUpQClKUB/9k="/>
          <p:cNvSpPr>
            <a:spLocks noChangeAspect="1" noChangeArrowheads="1"/>
          </p:cNvSpPr>
          <p:nvPr/>
        </p:nvSpPr>
        <p:spPr bwMode="auto">
          <a:xfrm>
            <a:off x="4541838" y="-2127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endParaRPr lang="el-GR" altLang="en-US" sz="2800"/>
          </a:p>
        </p:txBody>
      </p:sp>
      <p:sp>
        <p:nvSpPr>
          <p:cNvPr id="5126" name="AutoShape 8" descr="data:image/jpeg;base64,/9j/4AAQSkZJRgABAQAAAQABAAD/2wCEAAkGBxQSEhUUExQWFhUXGRcXFxcYFhgWFxkcHRgYGBgYGBkZHiogGxwlHBkUITMhJiksLi4uGB8zODMsNygtLisBCgoKDg0OGxAQGyskICQ0LCw3NiwsLCwtLC8sLCwsLCwsLCwsLSwvLDA0LCwsLCwsLCwuLCwsLCwsLCwsLCw4Lf/AABEIAN0A5AMBIgACEQEDEQH/xAAcAAEAAgMBAQEAAAAAAAAAAAAABQYBBAcCAwj/xABIEAACAQMCAwUFBQQHBAsBAAABAgMABBEFEgYhMRMiQVFhBxQycYEjUmKRoTNCcoIVJDRDU5LBY5Ox0RYXc5Sio7Kz0+HxCP/EABoBAQADAQEBAAAAAAAAAAAAAAACAwQFAQb/xAAqEQACAgEEAgECBgMAAAAAAAAAAQIDEQQSITEiQVET0QVhcZHB8IGhsf/aAAwDAQACEQMRAD8A7jSlKAUpSgFKUoBSlKAUpSgFKUoBWCa+dzcLGpd2CqoJZmIVQB1JJ5AVUDrdzqBKWH2MGcNeyIe95+6xkYfw+0bu+QNAT2u8RW9moaeQKTyVAC8jnySNcsx+QqBGs6ldD+rWa2yHGJbxiHPqII8kcsfEw/SpfQeFbe1ZpFVpJ2+O4lPaTN83PQfhUAelTmKApzcKXkwb3nVJwT+7bRxW6L6AlWc/MmvtFwDBtxJNeS+e68uBn6I4H6VbKUBU/wDq8svKf/vl1/8ALWH9nVkenvA+V5c/6yVbaUBT04ARDmK9v4/L+tM4HyDg17fh2/T9jqjkfdnt4ZR9WQI1W2lAVH3nVoObw212o8YXaCT6JJlSf5xWyONrZGVLnfaSOAQlwuwHORykBMZ5g8t2eXSrJivlc2qSKVdFdT1VgGU/MHlQHuKVWAKkEHoQcg/UV7qlXfASxt2mnTyWT5J2od1u38cDd3/Lj/li14ruLQhNVhSIHkt3CS1qT4CTd3oSeXxDB59KAu1K8xuGAIIIIyCOYI8CDXqgFKUoBSlKAUpSgFKUoBSlKAUpSgFfOaZVUsxAVQSSeQAHMk+mK9mqTdyf0rdGBTmxtm/rBHSeYEEQA+MadX8zgedAZtoDqzrNKCLBecMLDHvJ5ETyj/C+6hHP4j4VdETHIcgOgHStLVNUgtY+0nlSJMgbnYKM+AGfHkeQqI03j/TrhwkV5EXJwFJKEnyG8DNAWalYFZoBSvheXaRIzyMFRQWZj0VQMkk+AAFeNM1CK4jEsMiyRtna6nKnBKnB9CCPpQG1SlKAUpSgFKUoBXyuYFkUo6hlYYZWGQR5EHrX1pQFDjL6PMEJLabK4VCTk2jscBD/ALAnkPuk+VXsGtfULJJo3ikUMjqVZT4gjBFVngu6kgkl06dizQANBI3WW3JwmT4sh7hPoD40Bb6UpQClKUApSlAKVgmqjrHtAtomZIg9zIpwViGVU5wQ0rYQY8RkkeVRlJRWWepN9FvpXKrvjfUXP2a2sI8mEk7fmCoH5GvVrx3focyx20w8o+0gf6by6n9KzLXadvG9Fn0LPg6nSq/wzxdBe5VCyTKMvDIAsijzx0ZfxKSKn61J5WUVFc4z1GRRFbW523F0xjR8Z7JAMyzY/CuMeG5kqU0TSIrSBIIV2xoMAeJ8SzHxJOST5k1EWX2mq3DHmILeCNPQytI8mPmEh/L0qzGvQcc1ZIbziVodQx2MMA93jkYCORz2Z+E8jndJy8ezHUDFWri32a2N1ayJDbQxS7SYnjRYyHx3clRzU8gQfPwPOvOt6NpWtyyxMd9xbHs5Hj3RyR4ZhtLFdrAMH5d4Dn51Xrv2Z31mpk03U58oCRDISVbAPLAyhOMAZTr5UBe+BoLiDT4UvWBmjVg7Fw3dDNsJbx7m3J9Krdz7XIS7i2tLu6ijOJJoYsxjHMkHy68zjp5c6htT4ylvOGbi5OEm5Qvt5A5mjRiB4bkY/mavfs9sUh020SMLjsY2JXozMoZm9ckk0BrR8V2V9ptxcjdJbrFJ28eNsgAQs8ZGRhtvLk2Dnka+3A2o2Z06Oa1QwWgErKsmAUCyPvLd5gBuDnr41Catwvb2VlrDwO+Z4Z5JIi6mNG7OU9xFUbM7iOeeSjyqhXt0ycHwBSR2kjI2Pu+8ytg+hKigLzL7XYO88Nnez26EhriOHMfLxBJHL+LbVx0biGC7t/eIH7SPBPLqCBkqQejDyNVXStYv4YI4Y9Fbs0RVUC7tsEAY6Z8ev1qO9muh3dqdSM9t7tBMxlhj7SN9ue0yoMbHkF2DoOlAbqe16zkiRoIbmeV92LeOMPMoUkbpArEKDjlzJ5g4xUvwXx7b6k0kaJLFNFjfFKoVh4ZGCcgHlzwfSqt//O1og06SUKokaZ1Z8d4qqptUnyGW5eprbigVOKWKgAvY7n9T2irk+uEUfSgJviv2gwWUot1jmublhnsYE3sB4FvLI8Bk+leeFPaHBezG2MU1tcgFjDOmxiB1Kn69Dg9fLNV/2OQCS41S6fDTNdPFkjvBVOQPQHIGPwCrdrHDNtNeW127sk8GQm1kXeD+6+VJYc2GAR8bedAa/FfHlvYyLDsmuLhxlYIE7STHgWGRgE8vE+lfHhj2iW93N7s8c1tc4yIbhOzZuRPc8+Qzg4PpVB4D1O6F/qlzFYtdyNcGMt28MRjVWcKgEmDzG0Z/AKkONLTU76azmj0toZbaUP2huYHyuQSpAYZGQP18zQHX6qPtBVoViv41Ja0YvIB1aBhtnX1AGH+aCrdXzniDKVYZDAgg9CDyIoDEE6uqspBVgGUjmCCMgj6UqseziUrZ9g7DdbSzW3Mj4Y3PZn/dmOsUBbaUpQChpSgKH7T9RcdhbI5QTGR5duQzRoFBQMOa5aRMkc8A1z251JIfso0LsOQjjAAUeG4/Cn1q4+0Rc30efC3IX+aXvf8AoSqJY2yxPMi8hvVgM5ODGnMk8ySQxz864Wvkp2tSy9qXHo6Gmj4rHs+i6jceNug9PeOf/t4r7w6wuQsitExOBuwVPoHXK59Dg1nFfGfYwKvtwRggkdPrXPShLhx/bP8AOTS017/ckLmEkrIjbJozuikHVWHn5qehXoQTV40v2nWjKFm7WOZcCVBDNIqN44dEIKnqD5VzDRL0pJ7u7hwQWhfIJIHVGPiw5c/EfKt28s27VZoj3wNjqTgOmemfBl6g/MVs0+onpW628p8r+/3DM1lcbfJd+zpPCmqR3Go37RMGXsrIg4Yc8Tg/EAfAfnVyNcj4S1DsNSiBHduUaAt5MmZYvz+0X5kV1wV2tPd9atT+TFZDZJo5rxLwrfWt+2o6XskMoC3Fs5CCTBA3AsQucAHqCCCee4ivhcazxBdI0SafFalgUMzzKdmQclRnJ9CA3OupUxV5ApmjcARRaU2nO+9XVt74Hxsd25Qem0hcfwjxqvaNJrmnwC0Wxiu1iGyGcXEcY2j4QyMQTgcsHHTx8eqVjFAc10PgeeDTdREhWW+vlnZ9uFG50YLGHbAPeZjk4He9MnOjcCSS6AmnXQ7GYbznKvsbt3kQ90kEYIBAPRjXScUNAcwsNX122hW1OmxzyIuxLhbhFjIXkGZT448CVJ8qsPBnDtxbW03vMzTXM5d5DuJRSQcRx56KMny6+QqT4h4ptrIoJ3Kl87QFLdMZJx4cxXvReJ7W6/YzKx+70b/KedR3LOMln0bNu/a8fJXPY5oFxY2Bhuo+zk7V327kfukIAcoSPA+Nfc6JP/T3vnZ/1f3Pse03J8fabtu3O7p44xV0zWakVnMJdBv9Mvri406BLq3uWDyW5kWJ0fmWKsxxzy2OvxAY5c/ro2gX95qMd/qMaW6W6stvbq6yncersykjx/NRyGK6TimKA5hdcP32mX9xd6fCt1BdENNblxFIrAliysx595nPLPx428s197Ox1PUbuGa8jNjawHesCTbpJm8O0ZD8IwMggcsjHPI6Ris0ApSsGgOD8ecVPp+pXcakqsjxzDCg53QQqT+aGlb2u8CHW7u5u1kKxiTsI8YwwiREZhnqO07UZ9KUB2ulKwaAzXlmx1qp8Y8cR2TCFFM904ysKnG0fflboi/qfCueanLcXv8AbZi6nn2EZMcA9CAd0nzY/Ss2o1dVC839yyuqU+iX9pev2huLYx3EbyKZIpERt+1H2kM5XIG10XqRgMarMenTXVzmz2nC9nPI3OFcc1GV+KQZbujwPPFZh0wTzrY26iNGG+4dFA2RZwVB+8/QfMmuqadYRwRrFEgSNRhVHh/zPqetYXttauaxlYx8r5ZrhBxWzJWNO4BhXDXEss7fdLdnF/u0xn+YmpmHhayU5WztgfPsYyfzK1L0qW5+uCzaipcW8JQPbvJBDFFcRDto3SNUYsgLbGKgZVhkY9ar9vKHVWGMMAwx0wRmumEVzKKyNu0kDf3TsF9Yz34z/lbb81NYtfFyqUvj+SUPGX6ni+hZl7h2upV42+66kMh+WQM+hrrXCuvLe26yqNrfDInjG4+ND8j08wQfGuWV9NM1KSym94hBZWwLiL/EUdHXykUdPvDkfAiP4XrFW/pz6f8A0r1VW5bkdopWnpWpR3ESSxOHjcZVh/r5EeIPMVuV9Ic4UpSgFYNZryxoCt8QcGW15L2s28kLsADlVA68gPHPjXHOKNPGn3pW3kYmPa6NnvqTz2Ejr0/I1b+N+Mrr35rS0k242R4CqWLtg9WGRyZedfThv2azGcT30gbDbygJcuwOQXc45elZLPOWIrk+h0c3pa918/FriPefsdOsZC0aMwwSqkjyJAJFbFeVFeq1nz77FKUoeClKxmgBNVnifUHldbG2fbNKuZZBgm3h6GTGfjb4VHmc9FNZ1/X3Enuloolu2AJyfs4FJx2sx8h1CDvNjwHOtnhXhxbOM94yTSHfPOw78rnqx8l8lHICgJHSdNjtoY4Yl2xxqFUeg8/U9SfM0rcpQCsGs0oDk3FHCFzDPd3cclsY5T2ryTu8bRgKBsJVGDKMcunX863p2qb7YTyLsG0s3lgZ5jPPBxyz51Y/abctcXy2bnEEcSTmPp2zs7qN33kXb08zVe1tMxBeQDSQIc8hhpowc+QwTXC/EFVO6NaXk2ss3afeoOWeC88F6MbeDdIPt5j2kx8iR3UB8kXC/PJ8asFU6X2naf24hEpbLbe0CZiBzgZfPT1AIq41plFrtFkHFrgUpmtW11GKUkRyxuR1COrkY652mo4ZPKNo1TOOrLs2W8X4QBHP/BnuSfyMSD6OfKrnXzniDqVYBlYFWB5ggjBBHlivGk1h9M8kvg5zWaahppsnER3GBuUMh54/2MjfeH7pPUADmQaVwb6JVTwy6MtyPenalPZsz2u0hzulgfkkhwAWDDmkmABu5g45joa6Tw5xXBeAiMlZV+OFxtkX+X95fxLkHzrmda15ZLKBksrLzSRCVkQ+aMOYP6V0dH+KSrShZyv9r7me3TKXMezuYNZrkXDHHd5bw3BvQlxHalQ7oQlxtf8AZybWwkgbmvIg5UjBq5WvE11cLvt9OmCkAqbmSO3Jz5IC7Y+YHWvo4tSWUc5rHDLXWpqkrJE7Iu9wpKqMZYgcgM+tVt9f1GM5l00unnb3CSMPmrhP0qW0LiOC73BNySJjtIZVMcqZ6bkbnjl1GQfOvWFwykcC6jeXF0Ir2BWaFS/ayQ7JVPRdpAAOctzA6A104CgFZqMY4WC2+1Wy3JY/JDFDWaxmpFIVs1mte9vY4ULyukaDqzsFUfMnlVXl40M526dbvdH/ABSDFar85W+P5IG6UBbZpQoLMQAOZJOAPUk1TLrXLjUG7LTjsh5iS+Zcr6rbKf2jfj+EetfSPg+W5cSanP24HMW0YKWgPI5ZDlpSMci5+lW+NAoAAAA6AcgPlQEZw7w9BZRlIVPeJd3Y7pJGJyzyOebMTUtSlAKUpQCqzxjxFJbhIbaMS3c2ezQnCIo+KaU+Ea5HqSQBVlNUiKRW1G93ftQsCqPHsdm5cenaNLz88VCyW2OScI7pYKvq/Bd5cslxNfhrmPOwCFVhAOCY+73ivqc/Koq00pr6ZrWeIxiFWlukJPRQeyVGHxB2w24eC+dX9b1opuymOVkJ7GTAAz17FsfvAZKn94DHUHO1wdagzX0/UyTLF8lhiVdv+ZpD9ayQrVlilNcrlMvs8I4j7PyYvlX6h4IuHk0+1dySxhTJPU8sAn1xiq7H7KbfTpZr95y8UCySxRGP4SEYqC247tpxjkOeKtPD1r7vZwRt/dQxhj6qg3frmrdT0iOm7ZUfa1qMptp44W2rEsb3DAkH7R1SKEEeLZZz+FR51xjhlpxcobU4mXc648kVnbPmNqtyr9CS8LNqGjSryWe8IugTkAEsrQofQRrGmfrVX9nfs8msI7m8vQsbC3mVE3BiuVJZ2K5AOARgeZq6uCjHBVOblLJ0HRb73i3hmAx2saSY8tyhsfrW7UPwbEUsLRW5EQQ5Hl3AcVMVzZds6MeiH4p1O1t4Cbsr2bd3ay7y5+6qfvHp8uvLGa5naieSXfHvtrbltilImlI9WYZQHyJJFdJ4l4fW6COOU0WTExzt72NysOmGCgZ6jqKp0Um4ZwQckEHqpBwyn1ByKy6y1wrWEnn2+cfp9zyMcy5Z7pSvWm2S3F7awSc4mMjSKejhIyVVvw7sEjxxjxrk6al3WqHWS6yeyOTQtJF2Nfy/2Nbi0jByMSBJmMkmOrKjlMYzna3lXZNK162uf7PcRSkdQjqxHzAOapcmuadPqcIcxvGsBSBpIyIRIZBkRM42MWXaMr93FWbXuD7W5TBiWOQZ7OaIdnLG3gyOmCOeOR5Gvsq61XBRj0jjyk5PLLDioDi7TwYXuEwlzBG7xS+Iwu4o33kbGCp5fIgEVHgTiq/Kzwz2z3fu0z2/vETRguyHB3K7DPLadw8+fPnU9q0V9fRvb9iLSGRSskskiyTbTyZY44yVBIyNxbl5GpnhH6F7RXlgikk068BdQ2Y4xJGQejK2QcH1HKpB+NpT+z0y/fyzHHGPzZ8j8qs2mWKQQxwxjCRqqKOuAowK2qAp1trmqTHC6ckC/fuLpT/4IlJ/MivpJouozftdQWJfu2tuqn/eSs5/QVbaUBVbPgG0VxLKJbqQHIe5lebHyRjsH+XlVoWMAYAwPIchXqlAKUpQClKUApSlAc8XWLzUSzwS+6WmSsbqga5l2sVZ8tlY0JBAwCT15VFP7N42lM7XuoGYjBk7dQ+OXd3dnnHIculSVpYyaUOwZHlslLGGZFLvCpYsY5kGWIBPJ1B5dcVM2WpwzDMUqOPwsD/+VjulYn+RrqjW1+ZWrrgTfG0Zv79lYcw8scg5EEHBj6ggHIINbeh6Zf2KskNzDMpdpCLiJw7M3Nsyxvyyfwn5VZsHyrGKqV00WuqDKtxFxHdMixXWnydl2iNLJbuLhSqncoCDa+0sE3ZX4cjBzW9xZcH+jrqSMkH3eVlPMEfZk558wcVMowPMEH5HNeLiAOjIwyrAqw8wRgj8qSt3NZQjVtTSJvSlUQxBPgEabf4dox+lVb2nXRaBLKM/a3jiL1WId6d/kEGM/iqL0+XU7CH3eGOG7RO7BI8pikVP3UkXbh9o5ZBGQK2OH9GlV2urxxLeSDaxXPZxJ/hQjwXzPia1zuio5TMsaZOWGTsaAAAcgAAPkK9UpXPN5g1z6DSLqea5eOIRo08hDz5XI5LuWNRuIyviVBzkGuhGsCvHGMliSyeNc5yUSThO+Ays9qx8jFMgP8wdsflXx0Wzlj1K1F3GIlAmw4fdDIzR9mIw2B3iGJ2sBnHLJroRFaerabHcwvDKMo4wfTyYeRBwQfMV7XCqE1Lak0QnFyjhM0ZbUx2xsb61kubZVCRzRJ2xKjknaRr30lXkNygjI3d3oPvw1o1/7qiy3k0bEMMPHDJKq7iEy+3G/ZszndzzzNSnAV9JNYxGb9qm+GQ9cvE7RM2fUpn61Ya6xziL4d0KKzhEUW7GWdmY5d3Y5Z3PixP/ANVJ4rNKAUpSgFKUoBSlKAUpSgFKUoBSlKAr/HV88FlI0TbJGMcSPgHY0siRB+flvz9KgIuD7IRiM20TgEkl1Dux8WZ27xYnPPNWvibTTc20sSnazDKMee11IZD9GVagdE1VbmISLjOSsi5BKSKcOhwSMg/mMHxrNqXJJYNGnw20yKbgOxzkROp/DcXCgfICTl9K2Rwla4w0buPKSeeUH5h5CKnKVk3y+TXsj8GvZWUcKCOJFjRc4VQAoySTgD1JNbFaOsC42f1Uw9pn++DlCOfLKHIOcc8GoIcSXFsV/pC3SONmC+8QuZIVJ6dqDho1J/eOR50UXLk8clHgtWKzWAc1mokxSlKHp5ZgMc+vT/j/AMAfyqp8ZaDPOTKLhzFGu73Rd0YkABLgyowbcR8PgCB5mnGmpxw3WndqWCiWaRiFLBQsJQM20EgbpV5/Op+x1i3mGYp4pB47JEbHzAOR9asSccSRTLEspkdwvw5a2w7W1VwJVU5aSRsqcMDtZiAenPrU+TWrd6lDEu6SWONR+87qo+WSah/eTqREFsr+7N+3ucFEKeMUDHm7N8JYclBPPOK9UJWSDnGESycBxEWasf7155x/DLNJKnXx2stWGvESAAADAHIAdAB0Ar3XROeKUpQClKUApSlAKUpQClKUApSlAKUpQGhr0rJbTsnxLFIy/MIxH64rnNjoMkEFtNaEdtHDEssfRLlQoJUjOFlySVc+eDyNdRuI9ylT0IIP1GKo3BtwXs4lY5eLMEn8cJMTH67QfrWfUNpJovoSbaJHTb5J41kQ91vPkVIOGVh4MpBBHgQa2qgbvFpOJc4huHVJR+6kp5RzfzHbG3mSh8zU8KxyXtdGyL9MV85olYFWAKsCCCMgg9QR4ivpSokmslFW9msLy1sVG+3mduyZssyRhSTET+BtpB5904PTNXoVG3ekJJcQ3DM26ASBFz3cuApY+OduR1xzqSqc2nghBNZFKxmvnd3KRIXkYIijJZiAB8yahjJNvBTuNhm7tvNYbjP8zwAf8DURw/whDql2/aoOwttocqAryyMuQhccwqrgn1PpUZdcWxXE092zbIAFhgB+JguSzbRzyzEcvAAV0j2P6bLDY750KSTyyTsp+IBsBc+XdUcvIirKKW9Q5vpJL/Psy3WLZheyV07gLTocbLKDI6Fow7fPL5OasaoAMAAAdAOVeqV0jIKUpQClKUApSlAKUpQClKUApSlAKUpQClKUBGcR6utpbyTsC20Dao6uzEKiD1Zio+tUzhnRpraWRpHEnvOZpcAKsc5I3hAP7thgDPP7Pn15TXHUmXsYjzElyGI/7KKSUfkyofmBWyKy6ibXiadPDPJq6tp6XEMkMg7kilD58/Eeo5H6VEcJ6lIVa3uiPeoMKx6dqv7kyeYYDnjowNWKtDVNHguMdtEr7c7SR3lz12sOa59DWVNYwzVKLzlGnrPE0Vu3ZjdNOfhghG+Tn0LAckX8TYr4QDUJwS5is1PRVXt5h6liRGD6bW6VK6XpUNsuyGNYweZ2jmx82PVj6k1nVdQS3iaWTO1ccgMsSThVUeLEkADxJqWV1FEcPuTI19HkUbm1C5G3JLH3YLj1Uw7cev61B6F/S15LL2F1am1RtiXBhJ7XlkmMDk205UnOMg4zViteEnvSJNQJEfJkslb7NfEG4I/ayenwjpz61dbe3VFCooVVGFVQFUDyAHICtddXHkZLLefEocnAd5MMT6tNg9Vgijh/UZP517s/ZLYjnOZ7o+c8zN+i4FX6lXJJdFTbfZXtG4JsLVt0FrEjfe27mHyZ8kVYAKzSvTwUpSgFKUoBSlKAUpSgFKUoBSlKAUpSgFKUoBSlKApXtHbsjZXJ+CG5Ac+Syo8O4+gLKakxUvqunx3ELwyrujkUqw8wf9fWue6NqEllL7hek5X+zXLcknjzhVZjyEw5Ag9eXmM5tRW3yjRp7FHhlrpWM1msRtPncXCxqXdgqqMlmIAA9Saj9EtzfTJcMrC1iO6AOCpmk6CcqeYjUZ2hupO7wXOpxoRHClxtBNtNDPzGcKrhZf8Ay2er9GQQCDkHBBrXp4Ra3GTUTae09Cs0pWsyilKUApSlAKUpQClKUApSlAKUpQClKUApSlAKUpQClKUApSlAKjtc0SC8iMVxGsiHwbwPmp6qfUVI0oChjhu+tCBbTLdQD+6uWKzKPJJ1BDY5cnX61rf9KwlzHbXNvPbSSZCPIEMLHwVZVYgk+HLyHU10WtLVdLiuYmimRZI26qwz8iPIg4II5jFVTpjL0WRtlH2V/VLJZ4ZYW+GRHjP8wK5+mf0r17MtRM2nwhz9pDm2l55O+I7Dk+oCn61r20b2zrbSszggmCVurqOsbn/FUY5/vKM9Q2NXhQi11K5t8Yjul98j8u0BCXCj1P2bfWqqE4ScGW3NSipIvtKwKzWozClKUApSlAKUpQClKUApSlAKUpQClKUApSlAKUpQClKUApSlAKUpQClKUBHa9pKXULRPkA4KsPiR1OUkX8SsAR8q5tq+pvE0bz9270+RZZeRCzW7fZSyx+asrBiOe1lx5E9ZIqu8acMx30JUs0ciBuzlXG5cqQykH4kYHBU9eXiAai45eSSljgsETAjI5g9PlXuqx7NrlpNOt95yyBot33uydowfqFBqz1IiKUpQClKUApSlAKUpQClKUApSlAKUpQClKUApSlAKUpQClKUB/9k="/>
          <p:cNvSpPr>
            <a:spLocks noChangeAspect="1" noChangeArrowheads="1"/>
          </p:cNvSpPr>
          <p:nvPr/>
        </p:nvSpPr>
        <p:spPr bwMode="auto">
          <a:xfrm>
            <a:off x="4694238" y="-603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endParaRPr lang="el-GR" altLang="en-US" sz="2800"/>
          </a:p>
        </p:txBody>
      </p:sp>
      <p:sp>
        <p:nvSpPr>
          <p:cNvPr id="3" name="AutoShape 6" descr="Image result for cellular network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" name="AutoShape 8" descr="Image result for cellular network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grpSp>
        <p:nvGrpSpPr>
          <p:cNvPr id="7" name="Group 6"/>
          <p:cNvGrpSpPr/>
          <p:nvPr/>
        </p:nvGrpSpPr>
        <p:grpSpPr>
          <a:xfrm>
            <a:off x="1085120" y="1284596"/>
            <a:ext cx="7218235" cy="2449204"/>
            <a:chOff x="1085120" y="1284596"/>
            <a:chExt cx="7218235" cy="2449204"/>
          </a:xfrm>
        </p:grpSpPr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6150" y="1492039"/>
              <a:ext cx="6596176" cy="22417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5120" y="1284596"/>
              <a:ext cx="7218235" cy="2347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4633415"/>
            <a:ext cx="7807993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438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Take away lessons</a:t>
            </a:r>
            <a:endParaRPr lang="el-GR" altLang="en-US" dirty="0" smtClean="0"/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>
          <a:xfrm>
            <a:off x="841375" y="1428750"/>
            <a:ext cx="7388225" cy="489585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800" dirty="0"/>
              <a:t>Although </a:t>
            </a:r>
            <a:r>
              <a:rPr lang="en-US" sz="2800" dirty="0" smtClean="0"/>
              <a:t>SSD </a:t>
            </a:r>
            <a:r>
              <a:rPr lang="en-US" sz="2800" dirty="0"/>
              <a:t>was slightly faster in many tests, in some cases the magnetic disk outperformed </a:t>
            </a:r>
            <a:r>
              <a:rPr lang="en-US" sz="2800" dirty="0" smtClean="0"/>
              <a:t>SSD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The </a:t>
            </a:r>
            <a:r>
              <a:rPr lang="en-US" sz="2800" dirty="0"/>
              <a:t>magnetic disk </a:t>
            </a:r>
            <a:r>
              <a:rPr lang="en-US" sz="2800" dirty="0" smtClean="0"/>
              <a:t>performed </a:t>
            </a:r>
            <a:r>
              <a:rPr lang="en-US" sz="2800" dirty="0"/>
              <a:t>marginally better </a:t>
            </a:r>
            <a:r>
              <a:rPr lang="en-US" sz="2800" dirty="0" smtClean="0"/>
              <a:t>for </a:t>
            </a:r>
            <a:r>
              <a:rPr lang="en-US" sz="2800" dirty="0"/>
              <a:t>reduce </a:t>
            </a:r>
            <a:r>
              <a:rPr lang="en-US" sz="2800" dirty="0" smtClean="0"/>
              <a:t>phase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Application profilers are necessary to drive the selection of storage medium</a:t>
            </a:r>
            <a:endParaRPr lang="el-GR" sz="2800" b="1" u="sng" dirty="0"/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0506A316-D3A7-4BFE-95C3-D8F4423D78AA}" type="slidenum">
              <a:rPr lang="en-US" sz="1200" smtClean="0">
                <a:latin typeface="Century Schoolbook" pitchFamily="18" charset="0"/>
              </a:rPr>
              <a:pPr/>
              <a:t>8</a:t>
            </a:fld>
            <a:r>
              <a:rPr lang="en-US" sz="1200" smtClean="0">
                <a:latin typeface="Century Schoolbook" pitchFamily="18" charset="0"/>
              </a:rPr>
              <a:t> </a:t>
            </a:r>
          </a:p>
        </p:txBody>
      </p:sp>
      <p:sp>
        <p:nvSpPr>
          <p:cNvPr id="5125" name="AutoShape 6" descr="data:image/jpeg;base64,/9j/4AAQSkZJRgABAQAAAQABAAD/2wCEAAkGBxQSEhUUExQWFhUXGRcXFxcYFhgWFxkcHRgYGBgYGBkZHiogGxwlHBkUITMhJiksLi4uGB8zODMsNygtLisBCgoKDg0OGxAQGyskICQ0LCw3NiwsLCwtLC8sLCwsLCwsLCwsLSwvLDA0LCwsLCwsLCwuLCwsLCwsLCwsLCw4Lf/AABEIAN0A5AMBIgACEQEDEQH/xAAcAAEAAgMBAQEAAAAAAAAAAAAABQYBBAcCAwj/xABIEAACAQMCAwUFBQQHBAsBAAABAgMABBEFEgYhMRMiQVFhBxQycYEjUmKRoTNCcoIVJDRDU5LBY5Ox0RYXc5Sio7Kz0+HxCP/EABoBAQADAQEBAAAAAAAAAAAAAAACAwQFAQb/xAAqEQACAgEEAgECBgMAAAAAAAAAAQIDEQQSITEiQVET0QVhcZHB8IGhsf/aAAwDAQACEQMRAD8A7jSlKAUpSgFKUoBSlKAUpSgFKUoBWCa+dzcLGpd2CqoJZmIVQB1JJ5AVUDrdzqBKWH2MGcNeyIe95+6xkYfw+0bu+QNAT2u8RW9moaeQKTyVAC8jnySNcsx+QqBGs6ldD+rWa2yHGJbxiHPqII8kcsfEw/SpfQeFbe1ZpFVpJ2+O4lPaTN83PQfhUAelTmKApzcKXkwb3nVJwT+7bRxW6L6AlWc/MmvtFwDBtxJNeS+e68uBn6I4H6VbKUBU/wDq8svKf/vl1/8ALWH9nVkenvA+V5c/6yVbaUBT04ARDmK9v4/L+tM4HyDg17fh2/T9jqjkfdnt4ZR9WQI1W2lAVH3nVoObw212o8YXaCT6JJlSf5xWyONrZGVLnfaSOAQlwuwHORykBMZ5g8t2eXSrJivlc2qSKVdFdT1VgGU/MHlQHuKVWAKkEHoQcg/UV7qlXfASxt2mnTyWT5J2od1u38cDd3/Lj/li14ruLQhNVhSIHkt3CS1qT4CTd3oSeXxDB59KAu1K8xuGAIIIIyCOYI8CDXqgFKUoBSlKAUpSgFKUoBSlKAUpSgFfOaZVUsxAVQSSeQAHMk+mK9mqTdyf0rdGBTmxtm/rBHSeYEEQA+MadX8zgedAZtoDqzrNKCLBecMLDHvJ5ETyj/C+6hHP4j4VdETHIcgOgHStLVNUgtY+0nlSJMgbnYKM+AGfHkeQqI03j/TrhwkV5EXJwFJKEnyG8DNAWalYFZoBSvheXaRIzyMFRQWZj0VQMkk+AAFeNM1CK4jEsMiyRtna6nKnBKnB9CCPpQG1SlKAUpSgFKUoBXyuYFkUo6hlYYZWGQR5EHrX1pQFDjL6PMEJLabK4VCTk2jscBD/ALAnkPuk+VXsGtfULJJo3ikUMjqVZT4gjBFVngu6kgkl06dizQANBI3WW3JwmT4sh7hPoD40Bb6UpQClKUApSlAKVgmqjrHtAtomZIg9zIpwViGVU5wQ0rYQY8RkkeVRlJRWWepN9FvpXKrvjfUXP2a2sI8mEk7fmCoH5GvVrx3focyx20w8o+0gf6by6n9KzLXadvG9Fn0LPg6nSq/wzxdBe5VCyTKMvDIAsijzx0ZfxKSKn61J5WUVFc4z1GRRFbW523F0xjR8Z7JAMyzY/CuMeG5kqU0TSIrSBIIV2xoMAeJ8SzHxJOST5k1EWX2mq3DHmILeCNPQytI8mPmEh/L0qzGvQcc1ZIbziVodQx2MMA93jkYCORz2Z+E8jndJy8ezHUDFWri32a2N1ayJDbQxS7SYnjRYyHx3clRzU8gQfPwPOvOt6NpWtyyxMd9xbHs5Hj3RyR4ZhtLFdrAMH5d4Dn51Xrv2Z31mpk03U58oCRDISVbAPLAyhOMAZTr5UBe+BoLiDT4UvWBmjVg7Fw3dDNsJbx7m3J9Krdz7XIS7i2tLu6ijOJJoYsxjHMkHy68zjp5c6htT4ylvOGbi5OEm5Qvt5A5mjRiB4bkY/mavfs9sUh020SMLjsY2JXozMoZm9ckk0BrR8V2V9ptxcjdJbrFJ28eNsgAQs8ZGRhtvLk2Dnka+3A2o2Z06Oa1QwWgErKsmAUCyPvLd5gBuDnr41Catwvb2VlrDwO+Z4Z5JIi6mNG7OU9xFUbM7iOeeSjyqhXt0ycHwBSR2kjI2Pu+8ytg+hKigLzL7XYO88Nnez26EhriOHMfLxBJHL+LbVx0biGC7t/eIH7SPBPLqCBkqQejDyNVXStYv4YI4Y9Fbs0RVUC7tsEAY6Z8ev1qO9muh3dqdSM9t7tBMxlhj7SN9ue0yoMbHkF2DoOlAbqe16zkiRoIbmeV92LeOMPMoUkbpArEKDjlzJ5g4xUvwXx7b6k0kaJLFNFjfFKoVh4ZGCcgHlzwfSqt//O1og06SUKokaZ1Z8d4qqptUnyGW5eprbigVOKWKgAvY7n9T2irk+uEUfSgJviv2gwWUot1jmublhnsYE3sB4FvLI8Bk+leeFPaHBezG2MU1tcgFjDOmxiB1Kn69Dg9fLNV/2OQCS41S6fDTNdPFkjvBVOQPQHIGPwCrdrHDNtNeW127sk8GQm1kXeD+6+VJYc2GAR8bedAa/FfHlvYyLDsmuLhxlYIE7STHgWGRgE8vE+lfHhj2iW93N7s8c1tc4yIbhOzZuRPc8+Qzg4PpVB4D1O6F/qlzFYtdyNcGMt28MRjVWcKgEmDzG0Z/AKkONLTU76azmj0toZbaUP2huYHyuQSpAYZGQP18zQHX6qPtBVoViv41Ja0YvIB1aBhtnX1AGH+aCrdXzniDKVYZDAgg9CDyIoDEE6uqspBVgGUjmCCMgj6UqseziUrZ9g7DdbSzW3Mj4Y3PZn/dmOsUBbaUpQChpSgKH7T9RcdhbI5QTGR5duQzRoFBQMOa5aRMkc8A1z251JIfso0LsOQjjAAUeG4/Cn1q4+0Rc30efC3IX+aXvf8AoSqJY2yxPMi8hvVgM5ODGnMk8ySQxz864Wvkp2tSy9qXHo6Gmj4rHs+i6jceNug9PeOf/t4r7w6wuQsitExOBuwVPoHXK59Dg1nFfGfYwKvtwRggkdPrXPShLhx/bP8AOTS017/ckLmEkrIjbJozuikHVWHn5qehXoQTV40v2nWjKFm7WOZcCVBDNIqN44dEIKnqD5VzDRL0pJ7u7hwQWhfIJIHVGPiw5c/EfKt28s27VZoj3wNjqTgOmemfBl6g/MVs0+onpW628p8r+/3DM1lcbfJd+zpPCmqR3Go37RMGXsrIg4Yc8Tg/EAfAfnVyNcj4S1DsNSiBHduUaAt5MmZYvz+0X5kV1wV2tPd9atT+TFZDZJo5rxLwrfWt+2o6XskMoC3Fs5CCTBA3AsQucAHqCCCee4ivhcazxBdI0SafFalgUMzzKdmQclRnJ9CA3OupUxV5ApmjcARRaU2nO+9XVt74Hxsd25Qem0hcfwjxqvaNJrmnwC0Wxiu1iGyGcXEcY2j4QyMQTgcsHHTx8eqVjFAc10PgeeDTdREhWW+vlnZ9uFG50YLGHbAPeZjk4He9MnOjcCSS6AmnXQ7GYbznKvsbt3kQ90kEYIBAPRjXScUNAcwsNX122hW1OmxzyIuxLhbhFjIXkGZT448CVJ8qsPBnDtxbW03vMzTXM5d5DuJRSQcRx56KMny6+QqT4h4ptrIoJ3Kl87QFLdMZJx4cxXvReJ7W6/YzKx+70b/KedR3LOMln0bNu/a8fJXPY5oFxY2Bhuo+zk7V327kfukIAcoSPA+Nfc6JP/T3vnZ/1f3Pse03J8fabtu3O7p44xV0zWakVnMJdBv9Mvri406BLq3uWDyW5kWJ0fmWKsxxzy2OvxAY5c/ro2gX95qMd/qMaW6W6stvbq6yncersykjx/NRyGK6TimKA5hdcP32mX9xd6fCt1BdENNblxFIrAliysx595nPLPx428s197Ox1PUbuGa8jNjawHesCTbpJm8O0ZD8IwMggcsjHPI6Ris0ApSsGgOD8ecVPp+pXcakqsjxzDCg53QQqT+aGlb2u8CHW7u5u1kKxiTsI8YwwiREZhnqO07UZ9KUB2ulKwaAzXlmx1qp8Y8cR2TCFFM904ysKnG0fflboi/qfCueanLcXv8AbZi6nn2EZMcA9CAd0nzY/Ss2o1dVC839yyuqU+iX9pev2huLYx3EbyKZIpERt+1H2kM5XIG10XqRgMarMenTXVzmz2nC9nPI3OFcc1GV+KQZbujwPPFZh0wTzrY26iNGG+4dFA2RZwVB+8/QfMmuqadYRwRrFEgSNRhVHh/zPqetYXttauaxlYx8r5ZrhBxWzJWNO4BhXDXEss7fdLdnF/u0xn+YmpmHhayU5WztgfPsYyfzK1L0qW5+uCzaipcW8JQPbvJBDFFcRDto3SNUYsgLbGKgZVhkY9ar9vKHVWGMMAwx0wRmumEVzKKyNu0kDf3TsF9Yz34z/lbb81NYtfFyqUvj+SUPGX6ni+hZl7h2upV42+66kMh+WQM+hrrXCuvLe26yqNrfDInjG4+ND8j08wQfGuWV9NM1KSym94hBZWwLiL/EUdHXykUdPvDkfAiP4XrFW/pz6f8A0r1VW5bkdopWnpWpR3ESSxOHjcZVh/r5EeIPMVuV9Ic4UpSgFYNZryxoCt8QcGW15L2s28kLsADlVA68gPHPjXHOKNPGn3pW3kYmPa6NnvqTz2Ejr0/I1b+N+Mrr35rS0k242R4CqWLtg9WGRyZedfThv2azGcT30gbDbygJcuwOQXc45elZLPOWIrk+h0c3pa918/FriPefsdOsZC0aMwwSqkjyJAJFbFeVFeq1nz77FKUoeClKxmgBNVnifUHldbG2fbNKuZZBgm3h6GTGfjb4VHmc9FNZ1/X3Enuloolu2AJyfs4FJx2sx8h1CDvNjwHOtnhXhxbOM94yTSHfPOw78rnqx8l8lHICgJHSdNjtoY4Yl2xxqFUeg8/U9SfM0rcpQCsGs0oDk3FHCFzDPd3cclsY5T2ryTu8bRgKBsJVGDKMcunX863p2qb7YTyLsG0s3lgZ5jPPBxyz51Y/abctcXy2bnEEcSTmPp2zs7qN33kXb08zVe1tMxBeQDSQIc8hhpowc+QwTXC/EFVO6NaXk2ss3afeoOWeC88F6MbeDdIPt5j2kx8iR3UB8kXC/PJ8asFU6X2naf24hEpbLbe0CZiBzgZfPT1AIq41plFrtFkHFrgUpmtW11GKUkRyxuR1COrkY652mo4ZPKNo1TOOrLs2W8X4QBHP/BnuSfyMSD6OfKrnXzniDqVYBlYFWB5ggjBBHlivGk1h9M8kvg5zWaahppsnER3GBuUMh54/2MjfeH7pPUADmQaVwb6JVTwy6MtyPenalPZsz2u0hzulgfkkhwAWDDmkmABu5g45joa6Tw5xXBeAiMlZV+OFxtkX+X95fxLkHzrmda15ZLKBksrLzSRCVkQ+aMOYP6V0dH+KSrShZyv9r7me3TKXMezuYNZrkXDHHd5bw3BvQlxHalQ7oQlxtf8AZybWwkgbmvIg5UjBq5WvE11cLvt9OmCkAqbmSO3Jz5IC7Y+YHWvo4tSWUc5rHDLXWpqkrJE7Iu9wpKqMZYgcgM+tVt9f1GM5l00unnb3CSMPmrhP0qW0LiOC73BNySJjtIZVMcqZ6bkbnjl1GQfOvWFwykcC6jeXF0Ir2BWaFS/ayQ7JVPRdpAAOctzA6A104CgFZqMY4WC2+1Wy3JY/JDFDWaxmpFIVs1mte9vY4ULyukaDqzsFUfMnlVXl40M526dbvdH/ABSDFar85W+P5IG6UBbZpQoLMQAOZJOAPUk1TLrXLjUG7LTjsh5iS+Zcr6rbKf2jfj+EetfSPg+W5cSanP24HMW0YKWgPI5ZDlpSMci5+lW+NAoAAAA6AcgPlQEZw7w9BZRlIVPeJd3Y7pJGJyzyOebMTUtSlAKUpQCqzxjxFJbhIbaMS3c2ezQnCIo+KaU+Ea5HqSQBVlNUiKRW1G93ftQsCqPHsdm5cenaNLz88VCyW2OScI7pYKvq/Bd5cslxNfhrmPOwCFVhAOCY+73ivqc/Koq00pr6ZrWeIxiFWlukJPRQeyVGHxB2w24eC+dX9b1opuymOVkJ7GTAAz17FsfvAZKn94DHUHO1wdagzX0/UyTLF8lhiVdv+ZpD9ayQrVlilNcrlMvs8I4j7PyYvlX6h4IuHk0+1dySxhTJPU8sAn1xiq7H7KbfTpZr95y8UCySxRGP4SEYqC247tpxjkOeKtPD1r7vZwRt/dQxhj6qg3frmrdT0iOm7ZUfa1qMptp44W2rEsb3DAkH7R1SKEEeLZZz+FR51xjhlpxcobU4mXc648kVnbPmNqtyr9CS8LNqGjSryWe8IugTkAEsrQofQRrGmfrVX9nfs8msI7m8vQsbC3mVE3BiuVJZ2K5AOARgeZq6uCjHBVOblLJ0HRb73i3hmAx2saSY8tyhsfrW7UPwbEUsLRW5EQQ5Hl3AcVMVzZds6MeiH4p1O1t4Cbsr2bd3ay7y5+6qfvHp8uvLGa5naieSXfHvtrbltilImlI9WYZQHyJJFdJ4l4fW6COOU0WTExzt72NysOmGCgZ6jqKp0Um4ZwQckEHqpBwyn1ByKy6y1wrWEnn2+cfp9zyMcy5Z7pSvWm2S3F7awSc4mMjSKejhIyVVvw7sEjxxjxrk6al3WqHWS6yeyOTQtJF2Nfy/2Nbi0jByMSBJmMkmOrKjlMYzna3lXZNK162uf7PcRSkdQjqxHzAOapcmuadPqcIcxvGsBSBpIyIRIZBkRM42MWXaMr93FWbXuD7W5TBiWOQZ7OaIdnLG3gyOmCOeOR5Gvsq61XBRj0jjyk5PLLDioDi7TwYXuEwlzBG7xS+Iwu4o33kbGCp5fIgEVHgTiq/Kzwz2z3fu0z2/vETRguyHB3K7DPLadw8+fPnU9q0V9fRvb9iLSGRSskskiyTbTyZY44yVBIyNxbl5GpnhH6F7RXlgikk068BdQ2Y4xJGQejK2QcH1HKpB+NpT+z0y/fyzHHGPzZ8j8qs2mWKQQxwxjCRqqKOuAowK2qAp1trmqTHC6ckC/fuLpT/4IlJ/MivpJouozftdQWJfu2tuqn/eSs5/QVbaUBVbPgG0VxLKJbqQHIe5lebHyRjsH+XlVoWMAYAwPIchXqlAKUpQClKUApSlAc8XWLzUSzwS+6WmSsbqga5l2sVZ8tlY0JBAwCT15VFP7N42lM7XuoGYjBk7dQ+OXd3dnnHIculSVpYyaUOwZHlslLGGZFLvCpYsY5kGWIBPJ1B5dcVM2WpwzDMUqOPwsD/+VjulYn+RrqjW1+ZWrrgTfG0Zv79lYcw8scg5EEHBj6ggHIINbeh6Zf2KskNzDMpdpCLiJw7M3Nsyxvyyfwn5VZsHyrGKqV00WuqDKtxFxHdMixXWnydl2iNLJbuLhSqncoCDa+0sE3ZX4cjBzW9xZcH+jrqSMkH3eVlPMEfZk558wcVMowPMEH5HNeLiAOjIwyrAqw8wRgj8qSt3NZQjVtTSJvSlUQxBPgEabf4dox+lVb2nXRaBLKM/a3jiL1WId6d/kEGM/iqL0+XU7CH3eGOG7RO7BI8pikVP3UkXbh9o5ZBGQK2OH9GlV2urxxLeSDaxXPZxJ/hQjwXzPia1zuio5TMsaZOWGTsaAAAcgAAPkK9UpXPN5g1z6DSLqea5eOIRo08hDz5XI5LuWNRuIyviVBzkGuhGsCvHGMliSyeNc5yUSThO+Ays9qx8jFMgP8wdsflXx0Wzlj1K1F3GIlAmw4fdDIzR9mIw2B3iGJ2sBnHLJroRFaerabHcwvDKMo4wfTyYeRBwQfMV7XCqE1Lak0QnFyjhM0ZbUx2xsb61kubZVCRzRJ2xKjknaRr30lXkNygjI3d3oPvw1o1/7qiy3k0bEMMPHDJKq7iEy+3G/ZszndzzzNSnAV9JNYxGb9qm+GQ9cvE7RM2fUpn61Ya6xziL4d0KKzhEUW7GWdmY5d3Y5Z3PixP/ANVJ4rNKAUpSgFKUoBSlKAUpSgFKUoBSlKAr/HV88FlI0TbJGMcSPgHY0siRB+flvz9KgIuD7IRiM20TgEkl1Dux8WZ27xYnPPNWvibTTc20sSnazDKMee11IZD9GVagdE1VbmISLjOSsi5BKSKcOhwSMg/mMHxrNqXJJYNGnw20yKbgOxzkROp/DcXCgfICTl9K2Rwla4w0buPKSeeUH5h5CKnKVk3y+TXsj8GvZWUcKCOJFjRc4VQAoySTgD1JNbFaOsC42f1Uw9pn++DlCOfLKHIOcc8GoIcSXFsV/pC3SONmC+8QuZIVJ6dqDho1J/eOR50UXLk8clHgtWKzWAc1mokxSlKHp5ZgMc+vT/j/AMAfyqp8ZaDPOTKLhzFGu73Rd0YkABLgyowbcR8PgCB5mnGmpxw3WndqWCiWaRiFLBQsJQM20EgbpV5/Op+x1i3mGYp4pB47JEbHzAOR9asSccSRTLEspkdwvw5a2w7W1VwJVU5aSRsqcMDtZiAenPrU+TWrd6lDEu6SWONR+87qo+WSah/eTqREFsr+7N+3ucFEKeMUDHm7N8JYclBPPOK9UJWSDnGESycBxEWasf7155x/DLNJKnXx2stWGvESAAADAHIAdAB0Ar3XROeKUpQClKUApSlAKUpQClKUApSlAKUpQGhr0rJbTsnxLFIy/MIxH64rnNjoMkEFtNaEdtHDEssfRLlQoJUjOFlySVc+eDyNdRuI9ylT0IIP1GKo3BtwXs4lY5eLMEn8cJMTH67QfrWfUNpJovoSbaJHTb5J41kQ91vPkVIOGVh4MpBBHgQa2qgbvFpOJc4huHVJR+6kp5RzfzHbG3mSh8zU8KxyXtdGyL9MV85olYFWAKsCCCMgg9QR4ivpSokmslFW9msLy1sVG+3mduyZssyRhSTET+BtpB5904PTNXoVG3ekJJcQ3DM26ASBFz3cuApY+OduR1xzqSqc2nghBNZFKxmvnd3KRIXkYIijJZiAB8yahjJNvBTuNhm7tvNYbjP8zwAf8DURw/whDql2/aoOwttocqAryyMuQhccwqrgn1PpUZdcWxXE092zbIAFhgB+JguSzbRzyzEcvAAV0j2P6bLDY750KSTyyTsp+IBsBc+XdUcvIirKKW9Q5vpJL/Psy3WLZheyV07gLTocbLKDI6Fow7fPL5OasaoAMAAAdAOVeqV0jIKUpQClKUApSlAKUpQClKUApSlAKUpQClKUBGcR6utpbyTsC20Dao6uzEKiD1Zio+tUzhnRpraWRpHEnvOZpcAKsc5I3hAP7thgDPP7Pn15TXHUmXsYjzElyGI/7KKSUfkyofmBWyKy6ibXiadPDPJq6tp6XEMkMg7kilD58/Eeo5H6VEcJ6lIVa3uiPeoMKx6dqv7kyeYYDnjowNWKtDVNHguMdtEr7c7SR3lz12sOa59DWVNYwzVKLzlGnrPE0Vu3ZjdNOfhghG+Tn0LAckX8TYr4QDUJwS5is1PRVXt5h6liRGD6bW6VK6XpUNsuyGNYweZ2jmx82PVj6k1nVdQS3iaWTO1ccgMsSThVUeLEkADxJqWV1FEcPuTI19HkUbm1C5G3JLH3YLj1Uw7cev61B6F/S15LL2F1am1RtiXBhJ7XlkmMDk205UnOMg4zViteEnvSJNQJEfJkslb7NfEG4I/ayenwjpz61dbe3VFCooVVGFVQFUDyAHICtddXHkZLLefEocnAd5MMT6tNg9Vgijh/UZP517s/ZLYjnOZ7o+c8zN+i4FX6lXJJdFTbfZXtG4JsLVt0FrEjfe27mHyZ8kVYAKzSvTwUpSgFKUoBSlKAUpSgFKUoBSlKAUpSgFKUoBSlKApXtHbsjZXJ+CG5Ac+Syo8O4+gLKakxUvqunx3ELwyrujkUqw8wf9fWue6NqEllL7hek5X+zXLcknjzhVZjyEw5Ag9eXmM5tRW3yjRp7FHhlrpWM1msRtPncXCxqXdgqqMlmIAA9Saj9EtzfTJcMrC1iO6AOCpmk6CcqeYjUZ2hupO7wXOpxoRHClxtBNtNDPzGcKrhZf8Ay2er9GQQCDkHBBrXp4Ra3GTUTae09Cs0pWsyilKUApSlAKUpQClKUApSlAKUpQClKUApSlAKUpQClKUApSlAKjtc0SC8iMVxGsiHwbwPmp6qfUVI0oChjhu+tCBbTLdQD+6uWKzKPJJ1BDY5cnX61rf9KwlzHbXNvPbSSZCPIEMLHwVZVYgk+HLyHU10WtLVdLiuYmimRZI26qwz8iPIg4II5jFVTpjL0WRtlH2V/VLJZ4ZYW+GRHjP8wK5+mf0r17MtRM2nwhz9pDm2l55O+I7Dk+oCn61r20b2zrbSszggmCVurqOsbn/FUY5/vKM9Q2NXhQi11K5t8Yjul98j8u0BCXCj1P2bfWqqE4ScGW3NSipIvtKwKzWozClKUApSlAKUpQClKUApSlAKUpQClKUApSlAKUpQClKUApSlAKUpQClKUBHa9pKXULRPkA4KsPiR1OUkX8SsAR8q5tq+pvE0bz9270+RZZeRCzW7fZSyx+asrBiOe1lx5E9ZIqu8acMx30JUs0ciBuzlXG5cqQykH4kYHBU9eXiAai45eSSljgsETAjI5g9PlXuqx7NrlpNOt95yyBot33uydowfqFBqz1IiKUpQClKUApSlAKUpQClKUApSlAKUpQClKUApSlAKUpQClKUB/9k="/>
          <p:cNvSpPr>
            <a:spLocks noChangeAspect="1" noChangeArrowheads="1"/>
          </p:cNvSpPr>
          <p:nvPr/>
        </p:nvSpPr>
        <p:spPr bwMode="auto">
          <a:xfrm>
            <a:off x="4541838" y="-2127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endParaRPr lang="el-GR" altLang="en-US" sz="2800"/>
          </a:p>
        </p:txBody>
      </p:sp>
      <p:sp>
        <p:nvSpPr>
          <p:cNvPr id="5126" name="AutoShape 8" descr="data:image/jpeg;base64,/9j/4AAQSkZJRgABAQAAAQABAAD/2wCEAAkGBxQSEhUUExQWFhUXGRcXFxcYFhgWFxkcHRgYGBgYGBkZHiogGxwlHBkUITMhJiksLi4uGB8zODMsNygtLisBCgoKDg0OGxAQGyskICQ0LCw3NiwsLCwtLC8sLCwsLCwsLCwsLSwvLDA0LCwsLCwsLCwuLCwsLCwsLCwsLCw4Lf/AABEIAN0A5AMBIgACEQEDEQH/xAAcAAEAAgMBAQEAAAAAAAAAAAAABQYBBAcCAwj/xABIEAACAQMCAwUFBQQHBAsBAAABAgMABBEFEgYhMRMiQVFhBxQycYEjUmKRoTNCcoIVJDRDU5LBY5Ox0RYXc5Sio7Kz0+HxCP/EABoBAQADAQEBAAAAAAAAAAAAAAACAwQFAQb/xAAqEQACAgEEAgECBgMAAAAAAAAAAQIDEQQSITEiQVET0QVhcZHB8IGhsf/aAAwDAQACEQMRAD8A7jSlKAUpSgFKUoBSlKAUpSgFKUoBWCa+dzcLGpd2CqoJZmIVQB1JJ5AVUDrdzqBKWH2MGcNeyIe95+6xkYfw+0bu+QNAT2u8RW9moaeQKTyVAC8jnySNcsx+QqBGs6ldD+rWa2yHGJbxiHPqII8kcsfEw/SpfQeFbe1ZpFVpJ2+O4lPaTN83PQfhUAelTmKApzcKXkwb3nVJwT+7bRxW6L6AlWc/MmvtFwDBtxJNeS+e68uBn6I4H6VbKUBU/wDq8svKf/vl1/8ALWH9nVkenvA+V5c/6yVbaUBT04ARDmK9v4/L+tM4HyDg17fh2/T9jqjkfdnt4ZR9WQI1W2lAVH3nVoObw212o8YXaCT6JJlSf5xWyONrZGVLnfaSOAQlwuwHORykBMZ5g8t2eXSrJivlc2qSKVdFdT1VgGU/MHlQHuKVWAKkEHoQcg/UV7qlXfASxt2mnTyWT5J2od1u38cDd3/Lj/li14ruLQhNVhSIHkt3CS1qT4CTd3oSeXxDB59KAu1K8xuGAIIIIyCOYI8CDXqgFKUoBSlKAUpSgFKUoBSlKAUpSgFfOaZVUsxAVQSSeQAHMk+mK9mqTdyf0rdGBTmxtm/rBHSeYEEQA+MadX8zgedAZtoDqzrNKCLBecMLDHvJ5ETyj/C+6hHP4j4VdETHIcgOgHStLVNUgtY+0nlSJMgbnYKM+AGfHkeQqI03j/TrhwkV5EXJwFJKEnyG8DNAWalYFZoBSvheXaRIzyMFRQWZj0VQMkk+AAFeNM1CK4jEsMiyRtna6nKnBKnB9CCPpQG1SlKAUpSgFKUoBXyuYFkUo6hlYYZWGQR5EHrX1pQFDjL6PMEJLabK4VCTk2jscBD/ALAnkPuk+VXsGtfULJJo3ikUMjqVZT4gjBFVngu6kgkl06dizQANBI3WW3JwmT4sh7hPoD40Bb6UpQClKUApSlAKVgmqjrHtAtomZIg9zIpwViGVU5wQ0rYQY8RkkeVRlJRWWepN9FvpXKrvjfUXP2a2sI8mEk7fmCoH5GvVrx3focyx20w8o+0gf6by6n9KzLXadvG9Fn0LPg6nSq/wzxdBe5VCyTKMvDIAsijzx0ZfxKSKn61J5WUVFc4z1GRRFbW523F0xjR8Z7JAMyzY/CuMeG5kqU0TSIrSBIIV2xoMAeJ8SzHxJOST5k1EWX2mq3DHmILeCNPQytI8mPmEh/L0qzGvQcc1ZIbziVodQx2MMA93jkYCORz2Z+E8jndJy8ezHUDFWri32a2N1ayJDbQxS7SYnjRYyHx3clRzU8gQfPwPOvOt6NpWtyyxMd9xbHs5Hj3RyR4ZhtLFdrAMH5d4Dn51Xrv2Z31mpk03U58oCRDISVbAPLAyhOMAZTr5UBe+BoLiDT4UvWBmjVg7Fw3dDNsJbx7m3J9Krdz7XIS7i2tLu6ijOJJoYsxjHMkHy68zjp5c6htT4ylvOGbi5OEm5Qvt5A5mjRiB4bkY/mavfs9sUh020SMLjsY2JXozMoZm9ckk0BrR8V2V9ptxcjdJbrFJ28eNsgAQs8ZGRhtvLk2Dnka+3A2o2Z06Oa1QwWgErKsmAUCyPvLd5gBuDnr41Catwvb2VlrDwO+Z4Z5JIi6mNG7OU9xFUbM7iOeeSjyqhXt0ycHwBSR2kjI2Pu+8ytg+hKigLzL7XYO88Nnez26EhriOHMfLxBJHL+LbVx0biGC7t/eIH7SPBPLqCBkqQejDyNVXStYv4YI4Y9Fbs0RVUC7tsEAY6Z8ev1qO9muh3dqdSM9t7tBMxlhj7SN9ue0yoMbHkF2DoOlAbqe16zkiRoIbmeV92LeOMPMoUkbpArEKDjlzJ5g4xUvwXx7b6k0kaJLFNFjfFKoVh4ZGCcgHlzwfSqt//O1og06SUKokaZ1Z8d4qqptUnyGW5eprbigVOKWKgAvY7n9T2irk+uEUfSgJviv2gwWUot1jmublhnsYE3sB4FvLI8Bk+leeFPaHBezG2MU1tcgFjDOmxiB1Kn69Dg9fLNV/2OQCS41S6fDTNdPFkjvBVOQPQHIGPwCrdrHDNtNeW127sk8GQm1kXeD+6+VJYc2GAR8bedAa/FfHlvYyLDsmuLhxlYIE7STHgWGRgE8vE+lfHhj2iW93N7s8c1tc4yIbhOzZuRPc8+Qzg4PpVB4D1O6F/qlzFYtdyNcGMt28MRjVWcKgEmDzG0Z/AKkONLTU76azmj0toZbaUP2huYHyuQSpAYZGQP18zQHX6qPtBVoViv41Ja0YvIB1aBhtnX1AGH+aCrdXzniDKVYZDAgg9CDyIoDEE6uqspBVgGUjmCCMgj6UqseziUrZ9g7DdbSzW3Mj4Y3PZn/dmOsUBbaUpQChpSgKH7T9RcdhbI5QTGR5duQzRoFBQMOa5aRMkc8A1z251JIfso0LsOQjjAAUeG4/Cn1q4+0Rc30efC3IX+aXvf8AoSqJY2yxPMi8hvVgM5ODGnMk8ySQxz864Wvkp2tSy9qXHo6Gmj4rHs+i6jceNug9PeOf/t4r7w6wuQsitExOBuwVPoHXK59Dg1nFfGfYwKvtwRggkdPrXPShLhx/bP8AOTS017/ckLmEkrIjbJozuikHVWHn5qehXoQTV40v2nWjKFm7WOZcCVBDNIqN44dEIKnqD5VzDRL0pJ7u7hwQWhfIJIHVGPiw5c/EfKt28s27VZoj3wNjqTgOmemfBl6g/MVs0+onpW628p8r+/3DM1lcbfJd+zpPCmqR3Go37RMGXsrIg4Yc8Tg/EAfAfnVyNcj4S1DsNSiBHduUaAt5MmZYvz+0X5kV1wV2tPd9atT+TFZDZJo5rxLwrfWt+2o6XskMoC3Fs5CCTBA3AsQucAHqCCCee4ivhcazxBdI0SafFalgUMzzKdmQclRnJ9CA3OupUxV5ApmjcARRaU2nO+9XVt74Hxsd25Qem0hcfwjxqvaNJrmnwC0Wxiu1iGyGcXEcY2j4QyMQTgcsHHTx8eqVjFAc10PgeeDTdREhWW+vlnZ9uFG50YLGHbAPeZjk4He9MnOjcCSS6AmnXQ7GYbznKvsbt3kQ90kEYIBAPRjXScUNAcwsNX122hW1OmxzyIuxLhbhFjIXkGZT448CVJ8qsPBnDtxbW03vMzTXM5d5DuJRSQcRx56KMny6+QqT4h4ptrIoJ3Kl87QFLdMZJx4cxXvReJ7W6/YzKx+70b/KedR3LOMln0bNu/a8fJXPY5oFxY2Bhuo+zk7V327kfukIAcoSPA+Nfc6JP/T3vnZ/1f3Pse03J8fabtu3O7p44xV0zWakVnMJdBv9Mvri406BLq3uWDyW5kWJ0fmWKsxxzy2OvxAY5c/ro2gX95qMd/qMaW6W6stvbq6yncersykjx/NRyGK6TimKA5hdcP32mX9xd6fCt1BdENNblxFIrAliysx595nPLPx428s197Ox1PUbuGa8jNjawHesCTbpJm8O0ZD8IwMggcsjHPI6Ris0ApSsGgOD8ecVPp+pXcakqsjxzDCg53QQqT+aGlb2u8CHW7u5u1kKxiTsI8YwwiREZhnqO07UZ9KUB2ulKwaAzXlmx1qp8Y8cR2TCFFM904ysKnG0fflboi/qfCueanLcXv8AbZi6nn2EZMcA9CAd0nzY/Ss2o1dVC839yyuqU+iX9pev2huLYx3EbyKZIpERt+1H2kM5XIG10XqRgMarMenTXVzmz2nC9nPI3OFcc1GV+KQZbujwPPFZh0wTzrY26iNGG+4dFA2RZwVB+8/QfMmuqadYRwRrFEgSNRhVHh/zPqetYXttauaxlYx8r5ZrhBxWzJWNO4BhXDXEss7fdLdnF/u0xn+YmpmHhayU5WztgfPsYyfzK1L0qW5+uCzaipcW8JQPbvJBDFFcRDto3SNUYsgLbGKgZVhkY9ar9vKHVWGMMAwx0wRmumEVzKKyNu0kDf3TsF9Yz34z/lbb81NYtfFyqUvj+SUPGX6ni+hZl7h2upV42+66kMh+WQM+hrrXCuvLe26yqNrfDInjG4+ND8j08wQfGuWV9NM1KSym94hBZWwLiL/EUdHXykUdPvDkfAiP4XrFW/pz6f8A0r1VW5bkdopWnpWpR3ESSxOHjcZVh/r5EeIPMVuV9Ic4UpSgFYNZryxoCt8QcGW15L2s28kLsADlVA68gPHPjXHOKNPGn3pW3kYmPa6NnvqTz2Ejr0/I1b+N+Mrr35rS0k242R4CqWLtg9WGRyZedfThv2azGcT30gbDbygJcuwOQXc45elZLPOWIrk+h0c3pa918/FriPefsdOsZC0aMwwSqkjyJAJFbFeVFeq1nz77FKUoeClKxmgBNVnifUHldbG2fbNKuZZBgm3h6GTGfjb4VHmc9FNZ1/X3Enuloolu2AJyfs4FJx2sx8h1CDvNjwHOtnhXhxbOM94yTSHfPOw78rnqx8l8lHICgJHSdNjtoY4Yl2xxqFUeg8/U9SfM0rcpQCsGs0oDk3FHCFzDPd3cclsY5T2ryTu8bRgKBsJVGDKMcunX863p2qb7YTyLsG0s3lgZ5jPPBxyz51Y/abctcXy2bnEEcSTmPp2zs7qN33kXb08zVe1tMxBeQDSQIc8hhpowc+QwTXC/EFVO6NaXk2ss3afeoOWeC88F6MbeDdIPt5j2kx8iR3UB8kXC/PJ8asFU6X2naf24hEpbLbe0CZiBzgZfPT1AIq41plFrtFkHFrgUpmtW11GKUkRyxuR1COrkY652mo4ZPKNo1TOOrLs2W8X4QBHP/BnuSfyMSD6OfKrnXzniDqVYBlYFWB5ggjBBHlivGk1h9M8kvg5zWaahppsnER3GBuUMh54/2MjfeH7pPUADmQaVwb6JVTwy6MtyPenalPZsz2u0hzulgfkkhwAWDDmkmABu5g45joa6Tw5xXBeAiMlZV+OFxtkX+X95fxLkHzrmda15ZLKBksrLzSRCVkQ+aMOYP6V0dH+KSrShZyv9r7me3TKXMezuYNZrkXDHHd5bw3BvQlxHalQ7oQlxtf8AZybWwkgbmvIg5UjBq5WvE11cLvt9OmCkAqbmSO3Jz5IC7Y+YHWvo4tSWUc5rHDLXWpqkrJE7Iu9wpKqMZYgcgM+tVt9f1GM5l00unnb3CSMPmrhP0qW0LiOC73BNySJjtIZVMcqZ6bkbnjl1GQfOvWFwykcC6jeXF0Ir2BWaFS/ayQ7JVPRdpAAOctzA6A104CgFZqMY4WC2+1Wy3JY/JDFDWaxmpFIVs1mte9vY4ULyukaDqzsFUfMnlVXl40M526dbvdH/ABSDFar85W+P5IG6UBbZpQoLMQAOZJOAPUk1TLrXLjUG7LTjsh5iS+Zcr6rbKf2jfj+EetfSPg+W5cSanP24HMW0YKWgPI5ZDlpSMci5+lW+NAoAAAA6AcgPlQEZw7w9BZRlIVPeJd3Y7pJGJyzyOebMTUtSlAKUpQCqzxjxFJbhIbaMS3c2ezQnCIo+KaU+Ea5HqSQBVlNUiKRW1G93ftQsCqPHsdm5cenaNLz88VCyW2OScI7pYKvq/Bd5cslxNfhrmPOwCFVhAOCY+73ivqc/Koq00pr6ZrWeIxiFWlukJPRQeyVGHxB2w24eC+dX9b1opuymOVkJ7GTAAz17FsfvAZKn94DHUHO1wdagzX0/UyTLF8lhiVdv+ZpD9ayQrVlilNcrlMvs8I4j7PyYvlX6h4IuHk0+1dySxhTJPU8sAn1xiq7H7KbfTpZr95y8UCySxRGP4SEYqC247tpxjkOeKtPD1r7vZwRt/dQxhj6qg3frmrdT0iOm7ZUfa1qMptp44W2rEsb3DAkH7R1SKEEeLZZz+FR51xjhlpxcobU4mXc648kVnbPmNqtyr9CS8LNqGjSryWe8IugTkAEsrQofQRrGmfrVX9nfs8msI7m8vQsbC3mVE3BiuVJZ2K5AOARgeZq6uCjHBVOblLJ0HRb73i3hmAx2saSY8tyhsfrW7UPwbEUsLRW5EQQ5Hl3AcVMVzZds6MeiH4p1O1t4Cbsr2bd3ay7y5+6qfvHp8uvLGa5naieSXfHvtrbltilImlI9WYZQHyJJFdJ4l4fW6COOU0WTExzt72NysOmGCgZ6jqKp0Um4ZwQckEHqpBwyn1ByKy6y1wrWEnn2+cfp9zyMcy5Z7pSvWm2S3F7awSc4mMjSKejhIyVVvw7sEjxxjxrk6al3WqHWS6yeyOTQtJF2Nfy/2Nbi0jByMSBJmMkmOrKjlMYzna3lXZNK162uf7PcRSkdQjqxHzAOapcmuadPqcIcxvGsBSBpIyIRIZBkRM42MWXaMr93FWbXuD7W5TBiWOQZ7OaIdnLG3gyOmCOeOR5Gvsq61XBRj0jjyk5PLLDioDi7TwYXuEwlzBG7xS+Iwu4o33kbGCp5fIgEVHgTiq/Kzwz2z3fu0z2/vETRguyHB3K7DPLadw8+fPnU9q0V9fRvb9iLSGRSskskiyTbTyZY44yVBIyNxbl5GpnhH6F7RXlgikk068BdQ2Y4xJGQejK2QcH1HKpB+NpT+z0y/fyzHHGPzZ8j8qs2mWKQQxwxjCRqqKOuAowK2qAp1trmqTHC6ckC/fuLpT/4IlJ/MivpJouozftdQWJfu2tuqn/eSs5/QVbaUBVbPgG0VxLKJbqQHIe5lebHyRjsH+XlVoWMAYAwPIchXqlAKUpQClKUApSlAc8XWLzUSzwS+6WmSsbqga5l2sVZ8tlY0JBAwCT15VFP7N42lM7XuoGYjBk7dQ+OXd3dnnHIculSVpYyaUOwZHlslLGGZFLvCpYsY5kGWIBPJ1B5dcVM2WpwzDMUqOPwsD/+VjulYn+RrqjW1+ZWrrgTfG0Zv79lYcw8scg5EEHBj6ggHIINbeh6Zf2KskNzDMpdpCLiJw7M3Nsyxvyyfwn5VZsHyrGKqV00WuqDKtxFxHdMixXWnydl2iNLJbuLhSqncoCDa+0sE3ZX4cjBzW9xZcH+jrqSMkH3eVlPMEfZk558wcVMowPMEH5HNeLiAOjIwyrAqw8wRgj8qSt3NZQjVtTSJvSlUQxBPgEabf4dox+lVb2nXRaBLKM/a3jiL1WId6d/kEGM/iqL0+XU7CH3eGOG7RO7BI8pikVP3UkXbh9o5ZBGQK2OH9GlV2urxxLeSDaxXPZxJ/hQjwXzPia1zuio5TMsaZOWGTsaAAAcgAAPkK9UpXPN5g1z6DSLqea5eOIRo08hDz5XI5LuWNRuIyviVBzkGuhGsCvHGMliSyeNc5yUSThO+Ays9qx8jFMgP8wdsflXx0Wzlj1K1F3GIlAmw4fdDIzR9mIw2B3iGJ2sBnHLJroRFaerabHcwvDKMo4wfTyYeRBwQfMV7XCqE1Lak0QnFyjhM0ZbUx2xsb61kubZVCRzRJ2xKjknaRr30lXkNygjI3d3oPvw1o1/7qiy3k0bEMMPHDJKq7iEy+3G/ZszndzzzNSnAV9JNYxGb9qm+GQ9cvE7RM2fUpn61Ya6xziL4d0KKzhEUW7GWdmY5d3Y5Z3PixP/ANVJ4rNKAUpSgFKUoBSlKAUpSgFKUoBSlKAr/HV88FlI0TbJGMcSPgHY0siRB+flvz9KgIuD7IRiM20TgEkl1Dux8WZ27xYnPPNWvibTTc20sSnazDKMee11IZD9GVagdE1VbmISLjOSsi5BKSKcOhwSMg/mMHxrNqXJJYNGnw20yKbgOxzkROp/DcXCgfICTl9K2Rwla4w0buPKSeeUH5h5CKnKVk3y+TXsj8GvZWUcKCOJFjRc4VQAoySTgD1JNbFaOsC42f1Uw9pn++DlCOfLKHIOcc8GoIcSXFsV/pC3SONmC+8QuZIVJ6dqDho1J/eOR50UXLk8clHgtWKzWAc1mokxSlKHp5ZgMc+vT/j/AMAfyqp8ZaDPOTKLhzFGu73Rd0YkABLgyowbcR8PgCB5mnGmpxw3WndqWCiWaRiFLBQsJQM20EgbpV5/Op+x1i3mGYp4pB47JEbHzAOR9asSccSRTLEspkdwvw5a2w7W1VwJVU5aSRsqcMDtZiAenPrU+TWrd6lDEu6SWONR+87qo+WSah/eTqREFsr+7N+3ucFEKeMUDHm7N8JYclBPPOK9UJWSDnGESycBxEWasf7155x/DLNJKnXx2stWGvESAAADAHIAdAB0Ar3XROeKUpQClKUApSlAKUpQClKUApSlAKUpQGhr0rJbTsnxLFIy/MIxH64rnNjoMkEFtNaEdtHDEssfRLlQoJUjOFlySVc+eDyNdRuI9ylT0IIP1GKo3BtwXs4lY5eLMEn8cJMTH67QfrWfUNpJovoSbaJHTb5J41kQ91vPkVIOGVh4MpBBHgQa2qgbvFpOJc4huHVJR+6kp5RzfzHbG3mSh8zU8KxyXtdGyL9MV85olYFWAKsCCCMgg9QR4ivpSokmslFW9msLy1sVG+3mduyZssyRhSTET+BtpB5904PTNXoVG3ekJJcQ3DM26ASBFz3cuApY+OduR1xzqSqc2nghBNZFKxmvnd3KRIXkYIijJZiAB8yahjJNvBTuNhm7tvNYbjP8zwAf8DURw/whDql2/aoOwttocqAryyMuQhccwqrgn1PpUZdcWxXE092zbIAFhgB+JguSzbRzyzEcvAAV0j2P6bLDY750KSTyyTsp+IBsBc+XdUcvIirKKW9Q5vpJL/Psy3WLZheyV07gLTocbLKDI6Fow7fPL5OasaoAMAAAdAOVeqV0jIKUpQClKUApSlAKUpQClKUApSlAKUpQClKUBGcR6utpbyTsC20Dao6uzEKiD1Zio+tUzhnRpraWRpHEnvOZpcAKsc5I3hAP7thgDPP7Pn15TXHUmXsYjzElyGI/7KKSUfkyofmBWyKy6ibXiadPDPJq6tp6XEMkMg7kilD58/Eeo5H6VEcJ6lIVa3uiPeoMKx6dqv7kyeYYDnjowNWKtDVNHguMdtEr7c7SR3lz12sOa59DWVNYwzVKLzlGnrPE0Vu3ZjdNOfhghG+Tn0LAckX8TYr4QDUJwS5is1PRVXt5h6liRGD6bW6VK6XpUNsuyGNYweZ2jmx82PVj6k1nVdQS3iaWTO1ccgMsSThVUeLEkADxJqWV1FEcPuTI19HkUbm1C5G3JLH3YLj1Uw7cev61B6F/S15LL2F1am1RtiXBhJ7XlkmMDk205UnOMg4zViteEnvSJNQJEfJkslb7NfEG4I/ayenwjpz61dbe3VFCooVVGFVQFUDyAHICtddXHkZLLefEocnAd5MMT6tNg9Vgijh/UZP517s/ZLYjnOZ7o+c8zN+i4FX6lXJJdFTbfZXtG4JsLVt0FrEjfe27mHyZ8kVYAKzSvTwUpSgFKUoBSlKAUpSgFKUoBSlKAUpSgFKUoBSlKApXtHbsjZXJ+CG5Ac+Syo8O4+gLKakxUvqunx3ELwyrujkUqw8wf9fWue6NqEllL7hek5X+zXLcknjzhVZjyEw5Ag9eXmM5tRW3yjRp7FHhlrpWM1msRtPncXCxqXdgqqMlmIAA9Saj9EtzfTJcMrC1iO6AOCpmk6CcqeYjUZ2hupO7wXOpxoRHClxtBNtNDPzGcKrhZf8Ay2er9GQQCDkHBBrXp4Ra3GTUTae09Cs0pWsyilKUApSlAKUpQClKUApSlAKUpQClKUApSlAKUpQClKUApSlAKjtc0SC8iMVxGsiHwbwPmp6qfUVI0oChjhu+tCBbTLdQD+6uWKzKPJJ1BDY5cnX61rf9KwlzHbXNvPbSSZCPIEMLHwVZVYgk+HLyHU10WtLVdLiuYmimRZI26qwz8iPIg4II5jFVTpjL0WRtlH2V/VLJZ4ZYW+GRHjP8wK5+mf0r17MtRM2nwhz9pDm2l55O+I7Dk+oCn61r20b2zrbSszggmCVurqOsbn/FUY5/vKM9Q2NXhQi11K5t8Yjul98j8u0BCXCj1P2bfWqqE4ScGW3NSipIvtKwKzWozClKUApSlAKUpQClKUApSlAKUpQClKUApSlAKUpQClKUApSlAKUpQClKUBHa9pKXULRPkA4KsPiR1OUkX8SsAR8q5tq+pvE0bz9270+RZZeRCzW7fZSyx+asrBiOe1lx5E9ZIqu8acMx30JUs0ciBuzlXG5cqQykH4kYHBU9eXiAai45eSSljgsETAjI5g9PlXuqx7NrlpNOt95yyBot33uydowfqFBqz1IiKUpQClKUApSlAKUpQClKUApSlAKUpQClKUApSlAKUpQClKUB/9k="/>
          <p:cNvSpPr>
            <a:spLocks noChangeAspect="1" noChangeArrowheads="1"/>
          </p:cNvSpPr>
          <p:nvPr/>
        </p:nvSpPr>
        <p:spPr bwMode="auto">
          <a:xfrm>
            <a:off x="4694238" y="-603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endParaRPr lang="el-GR" altLang="en-US" sz="2800"/>
          </a:p>
        </p:txBody>
      </p:sp>
      <p:sp>
        <p:nvSpPr>
          <p:cNvPr id="3" name="AutoShape 6" descr="Image result for cellular network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" name="AutoShape 8" descr="Image result for cellular network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52270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77A59-E0F5-41CF-A3A9-619F00C17ED9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68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505200" y="685800"/>
            <a:ext cx="5181600" cy="1600200"/>
          </a:xfrm>
        </p:spPr>
        <p:txBody>
          <a:bodyPr/>
          <a:lstStyle/>
          <a:p>
            <a:pPr algn="ctr" eaLnBrk="1" hangingPunct="1"/>
            <a:r>
              <a:rPr lang="en-US" sz="6000" b="1" dirty="0" smtClean="0"/>
              <a:t>Thank you!</a:t>
            </a:r>
            <a:endParaRPr lang="el-GR" sz="6000" b="1" dirty="0" smtClean="0"/>
          </a:p>
        </p:txBody>
      </p:sp>
      <p:pic>
        <p:nvPicPr>
          <p:cNvPr id="684038" name="Picture 6" descr="MCj00890480000[1]"/>
          <p:cNvPicPr>
            <a:picLocks noChangeAspect="1" noChangeArrowheads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1663" y="2882900"/>
            <a:ext cx="1811337" cy="318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897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sentation for report on country">
  <a:themeElements>
    <a:clrScheme name="Presentation for report on country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Presentation for report on country">
      <a:majorFont>
        <a:latin typeface="Century Schoolbook"/>
        <a:ea typeface=""/>
        <a:cs typeface="Times New Roman"/>
      </a:majorFont>
      <a:minorFont>
        <a:latin typeface="Century Schoolbook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Presentation for report on country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for report on country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for report on country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for report on country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for report on country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for report on country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for report on country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for report on country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for report on country</Template>
  <TotalTime>7611</TotalTime>
  <Words>334</Words>
  <Application>Microsoft Office PowerPoint</Application>
  <PresentationFormat>On-screen Show (4:3)</PresentationFormat>
  <Paragraphs>73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Presentation for report on country</vt:lpstr>
      <vt:lpstr>Hadoop MapReduce performance on SSDs The case of complex network analysis tasks</vt:lpstr>
      <vt:lpstr>Programming in large computing clusters</vt:lpstr>
      <vt:lpstr>MapReduce basics …</vt:lpstr>
      <vt:lpstr>Magnetic Disks OR Solid State Disks?</vt:lpstr>
      <vt:lpstr>Is it true that SSDs are better that MDs?</vt:lpstr>
      <vt:lpstr>System setup</vt:lpstr>
      <vt:lpstr>A glimpse of results</vt:lpstr>
      <vt:lpstr>Take away lessons</vt:lpstr>
      <vt:lpstr>Thank you!</vt:lpstr>
    </vt:vector>
  </TitlesOfParts>
  <Company>Electrical &amp; Computer Engineering, Univ. of Thessaly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Cooperative Caching in WSNs</dc:title>
  <dc:creator>Dimitrios Katsaros</dc:creator>
  <cp:lastModifiedBy>dkatsar</cp:lastModifiedBy>
  <cp:revision>1828</cp:revision>
  <cp:lastPrinted>1601-01-01T00:00:00Z</cp:lastPrinted>
  <dcterms:created xsi:type="dcterms:W3CDTF">2005-10-23T01:08:37Z</dcterms:created>
  <dcterms:modified xsi:type="dcterms:W3CDTF">2016-10-26T18:11:19Z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TC010183711033</vt:lpwstr>
  </property>
</Properties>
</file>