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7" r:id="rId3"/>
    <p:sldId id="272" r:id="rId4"/>
    <p:sldId id="273" r:id="rId5"/>
    <p:sldId id="274" r:id="rId6"/>
    <p:sldId id="275" r:id="rId7"/>
    <p:sldId id="271" r:id="rId8"/>
    <p:sldId id="283" r:id="rId9"/>
    <p:sldId id="279" r:id="rId10"/>
    <p:sldId id="276" r:id="rId11"/>
    <p:sldId id="277" r:id="rId12"/>
    <p:sldId id="282" r:id="rId13"/>
    <p:sldId id="281" r:id="rId14"/>
    <p:sldId id="284" r:id="rId15"/>
    <p:sldId id="286" r:id="rId16"/>
    <p:sldId id="285" r:id="rId17"/>
    <p:sldId id="260" r:id="rId18"/>
    <p:sldId id="288" r:id="rId19"/>
    <p:sldId id="289" r:id="rId20"/>
    <p:sldId id="262" r:id="rId21"/>
    <p:sldId id="290" r:id="rId22"/>
    <p:sldId id="294" r:id="rId23"/>
    <p:sldId id="293" r:id="rId24"/>
    <p:sldId id="292" r:id="rId25"/>
    <p:sldId id="287" r:id="rId26"/>
    <p:sldId id="291" r:id="rId27"/>
    <p:sldId id="264" r:id="rId28"/>
    <p:sldId id="268" r:id="rId29"/>
    <p:sldId id="265" r:id="rId30"/>
    <p:sldId id="263" r:id="rId31"/>
    <p:sldId id="26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2F528F"/>
    <a:srgbClr val="FFFFFF"/>
    <a:srgbClr val="EF4A4C"/>
    <a:srgbClr val="59A874"/>
    <a:srgbClr val="2F5597"/>
    <a:srgbClr val="D8ACCC"/>
    <a:srgbClr val="CE7D46"/>
    <a:srgbClr val="4746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1020" y="-3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735F8C-5236-4442-A1AF-981E561CC35C}" type="doc">
      <dgm:prSet loTypeId="urn:microsoft.com/office/officeart/2005/8/layout/process1" loCatId="process" qsTypeId="urn:microsoft.com/office/officeart/2005/8/quickstyle/simple1" qsCatId="simple" csTypeId="urn:microsoft.com/office/officeart/2005/8/colors/accent1_2" csCatId="accent1" phldr="1"/>
      <dgm:spPr/>
    </dgm:pt>
    <dgm:pt modelId="{4B4D2A17-4F70-40AC-8753-5C87BB7BA05B}">
      <dgm:prSet phldrT="[Text]"/>
      <dgm:spPr>
        <a:solidFill>
          <a:schemeClr val="bg2"/>
        </a:solidFill>
      </dgm:spPr>
      <dgm:t>
        <a:bodyPr/>
        <a:lstStyle/>
        <a:p>
          <a:r>
            <a:rPr lang="en-US" dirty="0">
              <a:solidFill>
                <a:sysClr val="windowText" lastClr="000000"/>
              </a:solidFill>
              <a:latin typeface="Helvetica 35 Thin" panose="020B0500000000000000" pitchFamily="34" charset="0"/>
            </a:rPr>
            <a:t>IEDS</a:t>
          </a:r>
          <a:r>
            <a:rPr lang="en-US" dirty="0">
              <a:latin typeface="Helvetica 35 Thin" panose="020B0500000000000000" pitchFamily="34" charset="0"/>
            </a:rPr>
            <a:t> </a:t>
          </a:r>
          <a:r>
            <a:rPr lang="en-US" dirty="0">
              <a:solidFill>
                <a:sysClr val="windowText" lastClr="000000"/>
              </a:solidFill>
              <a:latin typeface="Helvetica 35 Thin" panose="020B0500000000000000" pitchFamily="34" charset="0"/>
            </a:rPr>
            <a:t>Creation</a:t>
          </a:r>
        </a:p>
      </dgm:t>
    </dgm:pt>
    <dgm:pt modelId="{B43098D3-0B8E-4DEF-B6AC-ADC32D509685}" type="parTrans" cxnId="{60F58DAA-8E14-442B-B7FF-655599421163}">
      <dgm:prSet/>
      <dgm:spPr/>
      <dgm:t>
        <a:bodyPr/>
        <a:lstStyle/>
        <a:p>
          <a:endParaRPr lang="en-US"/>
        </a:p>
      </dgm:t>
    </dgm:pt>
    <dgm:pt modelId="{3DDB615F-48AB-44F8-A40A-3D8EFDE31E96}" type="sibTrans" cxnId="{60F58DAA-8E14-442B-B7FF-655599421163}">
      <dgm:prSet/>
      <dgm:spPr/>
      <dgm:t>
        <a:bodyPr/>
        <a:lstStyle/>
        <a:p>
          <a:endParaRPr lang="en-US"/>
        </a:p>
      </dgm:t>
    </dgm:pt>
    <dgm:pt modelId="{60AFB64C-C8B7-4DB0-A825-98680E7881FE}">
      <dgm:prSet phldrT="[Text]"/>
      <dgm:spPr>
        <a:solidFill>
          <a:schemeClr val="bg2"/>
        </a:solidFill>
      </dgm:spPr>
      <dgm:t>
        <a:bodyPr/>
        <a:lstStyle/>
        <a:p>
          <a:r>
            <a:rPr lang="en-US" dirty="0">
              <a:solidFill>
                <a:sysClr val="windowText" lastClr="000000"/>
              </a:solidFill>
              <a:latin typeface="Helvetica 35 Thin" panose="020B0500000000000000" pitchFamily="34" charset="0"/>
            </a:rPr>
            <a:t>Connection</a:t>
          </a:r>
        </a:p>
      </dgm:t>
    </dgm:pt>
    <dgm:pt modelId="{6C57879A-B1EE-4BA5-9DBE-03BBC10FCE00}" type="parTrans" cxnId="{ABAF95A1-66E7-433E-B357-1A60218ADA58}">
      <dgm:prSet/>
      <dgm:spPr/>
      <dgm:t>
        <a:bodyPr/>
        <a:lstStyle/>
        <a:p>
          <a:endParaRPr lang="en-US"/>
        </a:p>
      </dgm:t>
    </dgm:pt>
    <dgm:pt modelId="{D546F2BD-E093-4D04-9387-927E5AE31278}" type="sibTrans" cxnId="{ABAF95A1-66E7-433E-B357-1A60218ADA58}">
      <dgm:prSet/>
      <dgm:spPr/>
      <dgm:t>
        <a:bodyPr/>
        <a:lstStyle/>
        <a:p>
          <a:endParaRPr lang="en-US"/>
        </a:p>
      </dgm:t>
    </dgm:pt>
    <dgm:pt modelId="{A0BFE476-240C-4FC0-B39E-B537B4B5C770}">
      <dgm:prSet phldrT="[Text]"/>
      <dgm:spPr>
        <a:solidFill>
          <a:schemeClr val="bg2"/>
        </a:solidFill>
      </dgm:spPr>
      <dgm:t>
        <a:bodyPr/>
        <a:lstStyle/>
        <a:p>
          <a:r>
            <a:rPr lang="en-US" dirty="0">
              <a:solidFill>
                <a:sysClr val="windowText" lastClr="000000"/>
              </a:solidFill>
              <a:latin typeface="Helvetica 35 Thin" panose="020B0500000000000000" pitchFamily="34" charset="0"/>
            </a:rPr>
            <a:t>Pruning</a:t>
          </a:r>
        </a:p>
      </dgm:t>
    </dgm:pt>
    <dgm:pt modelId="{88DE5FB4-129F-4331-9DCA-47F221B560E1}" type="parTrans" cxnId="{6BDB2588-CE68-448E-92BA-8CEBE3CA1CB7}">
      <dgm:prSet/>
      <dgm:spPr/>
      <dgm:t>
        <a:bodyPr/>
        <a:lstStyle/>
        <a:p>
          <a:endParaRPr lang="en-US"/>
        </a:p>
      </dgm:t>
    </dgm:pt>
    <dgm:pt modelId="{0E32B218-E8D6-48E7-A27B-CECF89F17989}" type="sibTrans" cxnId="{6BDB2588-CE68-448E-92BA-8CEBE3CA1CB7}">
      <dgm:prSet/>
      <dgm:spPr/>
      <dgm:t>
        <a:bodyPr/>
        <a:lstStyle/>
        <a:p>
          <a:endParaRPr lang="en-US"/>
        </a:p>
      </dgm:t>
    </dgm:pt>
    <dgm:pt modelId="{688A0344-DE9D-4BE4-A9B7-72D5A0369A17}" type="pres">
      <dgm:prSet presAssocID="{34735F8C-5236-4442-A1AF-981E561CC35C}" presName="Name0" presStyleCnt="0">
        <dgm:presLayoutVars>
          <dgm:dir/>
          <dgm:resizeHandles val="exact"/>
        </dgm:presLayoutVars>
      </dgm:prSet>
      <dgm:spPr/>
    </dgm:pt>
    <dgm:pt modelId="{CCD73B6D-B560-4C60-80B9-BAD87E721845}" type="pres">
      <dgm:prSet presAssocID="{4B4D2A17-4F70-40AC-8753-5C87BB7BA05B}" presName="node" presStyleLbl="node1" presStyleIdx="0" presStyleCnt="3">
        <dgm:presLayoutVars>
          <dgm:bulletEnabled val="1"/>
        </dgm:presLayoutVars>
      </dgm:prSet>
      <dgm:spPr/>
      <dgm:t>
        <a:bodyPr/>
        <a:lstStyle/>
        <a:p>
          <a:endParaRPr lang="el-GR"/>
        </a:p>
      </dgm:t>
    </dgm:pt>
    <dgm:pt modelId="{636E44B2-8A79-4758-B8E1-6A2AAEF853A1}" type="pres">
      <dgm:prSet presAssocID="{3DDB615F-48AB-44F8-A40A-3D8EFDE31E96}" presName="sibTrans" presStyleLbl="sibTrans2D1" presStyleIdx="0" presStyleCnt="2"/>
      <dgm:spPr/>
      <dgm:t>
        <a:bodyPr/>
        <a:lstStyle/>
        <a:p>
          <a:endParaRPr lang="el-GR"/>
        </a:p>
      </dgm:t>
    </dgm:pt>
    <dgm:pt modelId="{AE45841F-5DFA-485E-96F4-4F8277C70BD2}" type="pres">
      <dgm:prSet presAssocID="{3DDB615F-48AB-44F8-A40A-3D8EFDE31E96}" presName="connectorText" presStyleLbl="sibTrans2D1" presStyleIdx="0" presStyleCnt="2"/>
      <dgm:spPr/>
      <dgm:t>
        <a:bodyPr/>
        <a:lstStyle/>
        <a:p>
          <a:endParaRPr lang="el-GR"/>
        </a:p>
      </dgm:t>
    </dgm:pt>
    <dgm:pt modelId="{3ADF0898-516D-489E-8D03-F8B5EB21FB0D}" type="pres">
      <dgm:prSet presAssocID="{60AFB64C-C8B7-4DB0-A825-98680E7881FE}" presName="node" presStyleLbl="node1" presStyleIdx="1" presStyleCnt="3">
        <dgm:presLayoutVars>
          <dgm:bulletEnabled val="1"/>
        </dgm:presLayoutVars>
      </dgm:prSet>
      <dgm:spPr/>
      <dgm:t>
        <a:bodyPr/>
        <a:lstStyle/>
        <a:p>
          <a:endParaRPr lang="el-GR"/>
        </a:p>
      </dgm:t>
    </dgm:pt>
    <dgm:pt modelId="{504087F4-3286-4ED8-8879-F8DD7997E4CA}" type="pres">
      <dgm:prSet presAssocID="{D546F2BD-E093-4D04-9387-927E5AE31278}" presName="sibTrans" presStyleLbl="sibTrans2D1" presStyleIdx="1" presStyleCnt="2"/>
      <dgm:spPr/>
      <dgm:t>
        <a:bodyPr/>
        <a:lstStyle/>
        <a:p>
          <a:endParaRPr lang="el-GR"/>
        </a:p>
      </dgm:t>
    </dgm:pt>
    <dgm:pt modelId="{24A78E00-E37A-4DFD-8327-7CE073F95CF4}" type="pres">
      <dgm:prSet presAssocID="{D546F2BD-E093-4D04-9387-927E5AE31278}" presName="connectorText" presStyleLbl="sibTrans2D1" presStyleIdx="1" presStyleCnt="2"/>
      <dgm:spPr/>
      <dgm:t>
        <a:bodyPr/>
        <a:lstStyle/>
        <a:p>
          <a:endParaRPr lang="el-GR"/>
        </a:p>
      </dgm:t>
    </dgm:pt>
    <dgm:pt modelId="{70425495-55BD-4581-AC64-AD3E3C3B9FEC}" type="pres">
      <dgm:prSet presAssocID="{A0BFE476-240C-4FC0-B39E-B537B4B5C770}" presName="node" presStyleLbl="node1" presStyleIdx="2" presStyleCnt="3" custLinFactNeighborX="-1425">
        <dgm:presLayoutVars>
          <dgm:bulletEnabled val="1"/>
        </dgm:presLayoutVars>
      </dgm:prSet>
      <dgm:spPr/>
      <dgm:t>
        <a:bodyPr/>
        <a:lstStyle/>
        <a:p>
          <a:endParaRPr lang="el-GR"/>
        </a:p>
      </dgm:t>
    </dgm:pt>
  </dgm:ptLst>
  <dgm:cxnLst>
    <dgm:cxn modelId="{0A819579-7762-4505-8DBB-D754E53207A5}" type="presOf" srcId="{60AFB64C-C8B7-4DB0-A825-98680E7881FE}" destId="{3ADF0898-516D-489E-8D03-F8B5EB21FB0D}" srcOrd="0" destOrd="0" presId="urn:microsoft.com/office/officeart/2005/8/layout/process1"/>
    <dgm:cxn modelId="{61AB6A06-5896-4E4E-A751-30CC9C2932FB}" type="presOf" srcId="{D546F2BD-E093-4D04-9387-927E5AE31278}" destId="{504087F4-3286-4ED8-8879-F8DD7997E4CA}" srcOrd="0" destOrd="0" presId="urn:microsoft.com/office/officeart/2005/8/layout/process1"/>
    <dgm:cxn modelId="{943F9BDA-F31E-45DB-9E97-91B9F04521CC}" type="presOf" srcId="{4B4D2A17-4F70-40AC-8753-5C87BB7BA05B}" destId="{CCD73B6D-B560-4C60-80B9-BAD87E721845}" srcOrd="0" destOrd="0" presId="urn:microsoft.com/office/officeart/2005/8/layout/process1"/>
    <dgm:cxn modelId="{121DFB18-08EF-4E4A-AE6C-D1452F9AE04A}" type="presOf" srcId="{3DDB615F-48AB-44F8-A40A-3D8EFDE31E96}" destId="{AE45841F-5DFA-485E-96F4-4F8277C70BD2}" srcOrd="1" destOrd="0" presId="urn:microsoft.com/office/officeart/2005/8/layout/process1"/>
    <dgm:cxn modelId="{ABAF95A1-66E7-433E-B357-1A60218ADA58}" srcId="{34735F8C-5236-4442-A1AF-981E561CC35C}" destId="{60AFB64C-C8B7-4DB0-A825-98680E7881FE}" srcOrd="1" destOrd="0" parTransId="{6C57879A-B1EE-4BA5-9DBE-03BBC10FCE00}" sibTransId="{D546F2BD-E093-4D04-9387-927E5AE31278}"/>
    <dgm:cxn modelId="{60F58DAA-8E14-442B-B7FF-655599421163}" srcId="{34735F8C-5236-4442-A1AF-981E561CC35C}" destId="{4B4D2A17-4F70-40AC-8753-5C87BB7BA05B}" srcOrd="0" destOrd="0" parTransId="{B43098D3-0B8E-4DEF-B6AC-ADC32D509685}" sibTransId="{3DDB615F-48AB-44F8-A40A-3D8EFDE31E96}"/>
    <dgm:cxn modelId="{2FF40BAE-D3D5-4D58-96FE-9F1EC13AFAC5}" type="presOf" srcId="{D546F2BD-E093-4D04-9387-927E5AE31278}" destId="{24A78E00-E37A-4DFD-8327-7CE073F95CF4}" srcOrd="1" destOrd="0" presId="urn:microsoft.com/office/officeart/2005/8/layout/process1"/>
    <dgm:cxn modelId="{5E6144BC-1E65-41A2-ABF0-BD5905A1DC95}" type="presOf" srcId="{34735F8C-5236-4442-A1AF-981E561CC35C}" destId="{688A0344-DE9D-4BE4-A9B7-72D5A0369A17}" srcOrd="0" destOrd="0" presId="urn:microsoft.com/office/officeart/2005/8/layout/process1"/>
    <dgm:cxn modelId="{82698ECF-E5B8-499B-8C92-9018A1BF3874}" type="presOf" srcId="{A0BFE476-240C-4FC0-B39E-B537B4B5C770}" destId="{70425495-55BD-4581-AC64-AD3E3C3B9FEC}" srcOrd="0" destOrd="0" presId="urn:microsoft.com/office/officeart/2005/8/layout/process1"/>
    <dgm:cxn modelId="{437C6CCF-011E-4734-99DE-3663BB2C3BDA}" type="presOf" srcId="{3DDB615F-48AB-44F8-A40A-3D8EFDE31E96}" destId="{636E44B2-8A79-4758-B8E1-6A2AAEF853A1}" srcOrd="0" destOrd="0" presId="urn:microsoft.com/office/officeart/2005/8/layout/process1"/>
    <dgm:cxn modelId="{6BDB2588-CE68-448E-92BA-8CEBE3CA1CB7}" srcId="{34735F8C-5236-4442-A1AF-981E561CC35C}" destId="{A0BFE476-240C-4FC0-B39E-B537B4B5C770}" srcOrd="2" destOrd="0" parTransId="{88DE5FB4-129F-4331-9DCA-47F221B560E1}" sibTransId="{0E32B218-E8D6-48E7-A27B-CECF89F17989}"/>
    <dgm:cxn modelId="{F2217574-3996-4FEA-AA80-0E52BDCA1DFB}" type="presParOf" srcId="{688A0344-DE9D-4BE4-A9B7-72D5A0369A17}" destId="{CCD73B6D-B560-4C60-80B9-BAD87E721845}" srcOrd="0" destOrd="0" presId="urn:microsoft.com/office/officeart/2005/8/layout/process1"/>
    <dgm:cxn modelId="{5E04A4FC-2C91-4B4D-BEA7-01B94C4E14D7}" type="presParOf" srcId="{688A0344-DE9D-4BE4-A9B7-72D5A0369A17}" destId="{636E44B2-8A79-4758-B8E1-6A2AAEF853A1}" srcOrd="1" destOrd="0" presId="urn:microsoft.com/office/officeart/2005/8/layout/process1"/>
    <dgm:cxn modelId="{9B703969-F4DA-4E7C-A79B-415CEC6B00AC}" type="presParOf" srcId="{636E44B2-8A79-4758-B8E1-6A2AAEF853A1}" destId="{AE45841F-5DFA-485E-96F4-4F8277C70BD2}" srcOrd="0" destOrd="0" presId="urn:microsoft.com/office/officeart/2005/8/layout/process1"/>
    <dgm:cxn modelId="{B8D2154F-FC54-43F8-B8E3-9F6990F8EDCF}" type="presParOf" srcId="{688A0344-DE9D-4BE4-A9B7-72D5A0369A17}" destId="{3ADF0898-516D-489E-8D03-F8B5EB21FB0D}" srcOrd="2" destOrd="0" presId="urn:microsoft.com/office/officeart/2005/8/layout/process1"/>
    <dgm:cxn modelId="{3FC765E4-D81E-4D81-8FDC-6B992C408E0D}" type="presParOf" srcId="{688A0344-DE9D-4BE4-A9B7-72D5A0369A17}" destId="{504087F4-3286-4ED8-8879-F8DD7997E4CA}" srcOrd="3" destOrd="0" presId="urn:microsoft.com/office/officeart/2005/8/layout/process1"/>
    <dgm:cxn modelId="{36EAB24B-91E9-40F7-9B4B-7DEFBA64D25F}" type="presParOf" srcId="{504087F4-3286-4ED8-8879-F8DD7997E4CA}" destId="{24A78E00-E37A-4DFD-8327-7CE073F95CF4}" srcOrd="0" destOrd="0" presId="urn:microsoft.com/office/officeart/2005/8/layout/process1"/>
    <dgm:cxn modelId="{D7F84C82-4A67-4D8E-AE36-55E579758990}" type="presParOf" srcId="{688A0344-DE9D-4BE4-A9B7-72D5A0369A17}" destId="{70425495-55BD-4581-AC64-AD3E3C3B9FEC}"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735F8C-5236-4442-A1AF-981E561CC35C}" type="doc">
      <dgm:prSet loTypeId="urn:microsoft.com/office/officeart/2005/8/layout/process1" loCatId="process" qsTypeId="urn:microsoft.com/office/officeart/2005/8/quickstyle/simple1" qsCatId="simple" csTypeId="urn:microsoft.com/office/officeart/2005/8/colors/accent1_2" csCatId="accent1" phldr="1"/>
      <dgm:spPr/>
    </dgm:pt>
    <dgm:pt modelId="{4B4D2A17-4F70-40AC-8753-5C87BB7BA05B}">
      <dgm:prSet phldrT="[Text]"/>
      <dgm:spPr>
        <a:solidFill>
          <a:schemeClr val="bg2"/>
        </a:solidFill>
      </dgm:spPr>
      <dgm:t>
        <a:bodyPr/>
        <a:lstStyle/>
        <a:p>
          <a:r>
            <a:rPr lang="en-US" dirty="0">
              <a:solidFill>
                <a:sysClr val="windowText" lastClr="000000"/>
              </a:solidFill>
              <a:latin typeface="Helvetica 35 Thin" panose="020B0500000000000000" pitchFamily="34" charset="0"/>
            </a:rPr>
            <a:t>IEDS</a:t>
          </a:r>
          <a:r>
            <a:rPr lang="en-US" dirty="0">
              <a:latin typeface="Helvetica 35 Thin" panose="020B0500000000000000" pitchFamily="34" charset="0"/>
            </a:rPr>
            <a:t> </a:t>
          </a:r>
          <a:r>
            <a:rPr lang="en-US" dirty="0">
              <a:solidFill>
                <a:sysClr val="windowText" lastClr="000000"/>
              </a:solidFill>
              <a:latin typeface="Helvetica 35 Thin" panose="020B0500000000000000" pitchFamily="34" charset="0"/>
            </a:rPr>
            <a:t>Creation</a:t>
          </a:r>
        </a:p>
      </dgm:t>
    </dgm:pt>
    <dgm:pt modelId="{B43098D3-0B8E-4DEF-B6AC-ADC32D509685}" type="parTrans" cxnId="{60F58DAA-8E14-442B-B7FF-655599421163}">
      <dgm:prSet/>
      <dgm:spPr/>
      <dgm:t>
        <a:bodyPr/>
        <a:lstStyle/>
        <a:p>
          <a:endParaRPr lang="en-US"/>
        </a:p>
      </dgm:t>
    </dgm:pt>
    <dgm:pt modelId="{3DDB615F-48AB-44F8-A40A-3D8EFDE31E96}" type="sibTrans" cxnId="{60F58DAA-8E14-442B-B7FF-655599421163}">
      <dgm:prSet/>
      <dgm:spPr/>
      <dgm:t>
        <a:bodyPr/>
        <a:lstStyle/>
        <a:p>
          <a:endParaRPr lang="en-US"/>
        </a:p>
      </dgm:t>
    </dgm:pt>
    <dgm:pt modelId="{60AFB64C-C8B7-4DB0-A825-98680E7881FE}">
      <dgm:prSet phldrT="[Text]"/>
      <dgm:spPr>
        <a:solidFill>
          <a:schemeClr val="bg2"/>
        </a:solidFill>
      </dgm:spPr>
      <dgm:t>
        <a:bodyPr/>
        <a:lstStyle/>
        <a:p>
          <a:r>
            <a:rPr lang="en-US" dirty="0">
              <a:solidFill>
                <a:sysClr val="windowText" lastClr="000000"/>
              </a:solidFill>
              <a:latin typeface="Helvetica 35 Thin" panose="020B0500000000000000" pitchFamily="34" charset="0"/>
            </a:rPr>
            <a:t>Connection</a:t>
          </a:r>
        </a:p>
      </dgm:t>
    </dgm:pt>
    <dgm:pt modelId="{6C57879A-B1EE-4BA5-9DBE-03BBC10FCE00}" type="parTrans" cxnId="{ABAF95A1-66E7-433E-B357-1A60218ADA58}">
      <dgm:prSet/>
      <dgm:spPr/>
      <dgm:t>
        <a:bodyPr/>
        <a:lstStyle/>
        <a:p>
          <a:endParaRPr lang="en-US"/>
        </a:p>
      </dgm:t>
    </dgm:pt>
    <dgm:pt modelId="{D546F2BD-E093-4D04-9387-927E5AE31278}" type="sibTrans" cxnId="{ABAF95A1-66E7-433E-B357-1A60218ADA58}">
      <dgm:prSet/>
      <dgm:spPr/>
      <dgm:t>
        <a:bodyPr/>
        <a:lstStyle/>
        <a:p>
          <a:endParaRPr lang="en-US"/>
        </a:p>
      </dgm:t>
    </dgm:pt>
    <dgm:pt modelId="{A0BFE476-240C-4FC0-B39E-B537B4B5C770}">
      <dgm:prSet phldrT="[Text]"/>
      <dgm:spPr>
        <a:solidFill>
          <a:schemeClr val="bg2"/>
        </a:solidFill>
      </dgm:spPr>
      <dgm:t>
        <a:bodyPr/>
        <a:lstStyle/>
        <a:p>
          <a:r>
            <a:rPr lang="en-US" dirty="0">
              <a:solidFill>
                <a:schemeClr val="accent5">
                  <a:lumMod val="75000"/>
                </a:schemeClr>
              </a:solidFill>
              <a:latin typeface="Helvetica 35 Thin" panose="020B0500000000000000" pitchFamily="34" charset="0"/>
            </a:rPr>
            <a:t>Pruning #2 [5]</a:t>
          </a:r>
        </a:p>
      </dgm:t>
    </dgm:pt>
    <dgm:pt modelId="{88DE5FB4-129F-4331-9DCA-47F221B560E1}" type="parTrans" cxnId="{6BDB2588-CE68-448E-92BA-8CEBE3CA1CB7}">
      <dgm:prSet/>
      <dgm:spPr/>
      <dgm:t>
        <a:bodyPr/>
        <a:lstStyle/>
        <a:p>
          <a:endParaRPr lang="en-US"/>
        </a:p>
      </dgm:t>
    </dgm:pt>
    <dgm:pt modelId="{0E32B218-E8D6-48E7-A27B-CECF89F17989}" type="sibTrans" cxnId="{6BDB2588-CE68-448E-92BA-8CEBE3CA1CB7}">
      <dgm:prSet/>
      <dgm:spPr/>
      <dgm:t>
        <a:bodyPr/>
        <a:lstStyle/>
        <a:p>
          <a:endParaRPr lang="en-US"/>
        </a:p>
      </dgm:t>
    </dgm:pt>
    <dgm:pt modelId="{688A0344-DE9D-4BE4-A9B7-72D5A0369A17}" type="pres">
      <dgm:prSet presAssocID="{34735F8C-5236-4442-A1AF-981E561CC35C}" presName="Name0" presStyleCnt="0">
        <dgm:presLayoutVars>
          <dgm:dir/>
          <dgm:resizeHandles val="exact"/>
        </dgm:presLayoutVars>
      </dgm:prSet>
      <dgm:spPr/>
    </dgm:pt>
    <dgm:pt modelId="{CCD73B6D-B560-4C60-80B9-BAD87E721845}" type="pres">
      <dgm:prSet presAssocID="{4B4D2A17-4F70-40AC-8753-5C87BB7BA05B}" presName="node" presStyleLbl="node1" presStyleIdx="0" presStyleCnt="3">
        <dgm:presLayoutVars>
          <dgm:bulletEnabled val="1"/>
        </dgm:presLayoutVars>
      </dgm:prSet>
      <dgm:spPr/>
      <dgm:t>
        <a:bodyPr/>
        <a:lstStyle/>
        <a:p>
          <a:endParaRPr lang="el-GR"/>
        </a:p>
      </dgm:t>
    </dgm:pt>
    <dgm:pt modelId="{636E44B2-8A79-4758-B8E1-6A2AAEF853A1}" type="pres">
      <dgm:prSet presAssocID="{3DDB615F-48AB-44F8-A40A-3D8EFDE31E96}" presName="sibTrans" presStyleLbl="sibTrans2D1" presStyleIdx="0" presStyleCnt="2"/>
      <dgm:spPr/>
      <dgm:t>
        <a:bodyPr/>
        <a:lstStyle/>
        <a:p>
          <a:endParaRPr lang="el-GR"/>
        </a:p>
      </dgm:t>
    </dgm:pt>
    <dgm:pt modelId="{AE45841F-5DFA-485E-96F4-4F8277C70BD2}" type="pres">
      <dgm:prSet presAssocID="{3DDB615F-48AB-44F8-A40A-3D8EFDE31E96}" presName="connectorText" presStyleLbl="sibTrans2D1" presStyleIdx="0" presStyleCnt="2"/>
      <dgm:spPr/>
      <dgm:t>
        <a:bodyPr/>
        <a:lstStyle/>
        <a:p>
          <a:endParaRPr lang="el-GR"/>
        </a:p>
      </dgm:t>
    </dgm:pt>
    <dgm:pt modelId="{3ADF0898-516D-489E-8D03-F8B5EB21FB0D}" type="pres">
      <dgm:prSet presAssocID="{60AFB64C-C8B7-4DB0-A825-98680E7881FE}" presName="node" presStyleLbl="node1" presStyleIdx="1" presStyleCnt="3">
        <dgm:presLayoutVars>
          <dgm:bulletEnabled val="1"/>
        </dgm:presLayoutVars>
      </dgm:prSet>
      <dgm:spPr/>
      <dgm:t>
        <a:bodyPr/>
        <a:lstStyle/>
        <a:p>
          <a:endParaRPr lang="el-GR"/>
        </a:p>
      </dgm:t>
    </dgm:pt>
    <dgm:pt modelId="{504087F4-3286-4ED8-8879-F8DD7997E4CA}" type="pres">
      <dgm:prSet presAssocID="{D546F2BD-E093-4D04-9387-927E5AE31278}" presName="sibTrans" presStyleLbl="sibTrans2D1" presStyleIdx="1" presStyleCnt="2"/>
      <dgm:spPr/>
      <dgm:t>
        <a:bodyPr/>
        <a:lstStyle/>
        <a:p>
          <a:endParaRPr lang="el-GR"/>
        </a:p>
      </dgm:t>
    </dgm:pt>
    <dgm:pt modelId="{24A78E00-E37A-4DFD-8327-7CE073F95CF4}" type="pres">
      <dgm:prSet presAssocID="{D546F2BD-E093-4D04-9387-927E5AE31278}" presName="connectorText" presStyleLbl="sibTrans2D1" presStyleIdx="1" presStyleCnt="2"/>
      <dgm:spPr/>
      <dgm:t>
        <a:bodyPr/>
        <a:lstStyle/>
        <a:p>
          <a:endParaRPr lang="el-GR"/>
        </a:p>
      </dgm:t>
    </dgm:pt>
    <dgm:pt modelId="{70425495-55BD-4581-AC64-AD3E3C3B9FEC}" type="pres">
      <dgm:prSet presAssocID="{A0BFE476-240C-4FC0-B39E-B537B4B5C770}" presName="node" presStyleLbl="node1" presStyleIdx="2" presStyleCnt="3" custLinFactNeighborX="-1425">
        <dgm:presLayoutVars>
          <dgm:bulletEnabled val="1"/>
        </dgm:presLayoutVars>
      </dgm:prSet>
      <dgm:spPr/>
      <dgm:t>
        <a:bodyPr/>
        <a:lstStyle/>
        <a:p>
          <a:endParaRPr lang="el-GR"/>
        </a:p>
      </dgm:t>
    </dgm:pt>
  </dgm:ptLst>
  <dgm:cxnLst>
    <dgm:cxn modelId="{0A819579-7762-4505-8DBB-D754E53207A5}" type="presOf" srcId="{60AFB64C-C8B7-4DB0-A825-98680E7881FE}" destId="{3ADF0898-516D-489E-8D03-F8B5EB21FB0D}" srcOrd="0" destOrd="0" presId="urn:microsoft.com/office/officeart/2005/8/layout/process1"/>
    <dgm:cxn modelId="{61AB6A06-5896-4E4E-A751-30CC9C2932FB}" type="presOf" srcId="{D546F2BD-E093-4D04-9387-927E5AE31278}" destId="{504087F4-3286-4ED8-8879-F8DD7997E4CA}" srcOrd="0" destOrd="0" presId="urn:microsoft.com/office/officeart/2005/8/layout/process1"/>
    <dgm:cxn modelId="{943F9BDA-F31E-45DB-9E97-91B9F04521CC}" type="presOf" srcId="{4B4D2A17-4F70-40AC-8753-5C87BB7BA05B}" destId="{CCD73B6D-B560-4C60-80B9-BAD87E721845}" srcOrd="0" destOrd="0" presId="urn:microsoft.com/office/officeart/2005/8/layout/process1"/>
    <dgm:cxn modelId="{121DFB18-08EF-4E4A-AE6C-D1452F9AE04A}" type="presOf" srcId="{3DDB615F-48AB-44F8-A40A-3D8EFDE31E96}" destId="{AE45841F-5DFA-485E-96F4-4F8277C70BD2}" srcOrd="1" destOrd="0" presId="urn:microsoft.com/office/officeart/2005/8/layout/process1"/>
    <dgm:cxn modelId="{ABAF95A1-66E7-433E-B357-1A60218ADA58}" srcId="{34735F8C-5236-4442-A1AF-981E561CC35C}" destId="{60AFB64C-C8B7-4DB0-A825-98680E7881FE}" srcOrd="1" destOrd="0" parTransId="{6C57879A-B1EE-4BA5-9DBE-03BBC10FCE00}" sibTransId="{D546F2BD-E093-4D04-9387-927E5AE31278}"/>
    <dgm:cxn modelId="{60F58DAA-8E14-442B-B7FF-655599421163}" srcId="{34735F8C-5236-4442-A1AF-981E561CC35C}" destId="{4B4D2A17-4F70-40AC-8753-5C87BB7BA05B}" srcOrd="0" destOrd="0" parTransId="{B43098D3-0B8E-4DEF-B6AC-ADC32D509685}" sibTransId="{3DDB615F-48AB-44F8-A40A-3D8EFDE31E96}"/>
    <dgm:cxn modelId="{2FF40BAE-D3D5-4D58-96FE-9F1EC13AFAC5}" type="presOf" srcId="{D546F2BD-E093-4D04-9387-927E5AE31278}" destId="{24A78E00-E37A-4DFD-8327-7CE073F95CF4}" srcOrd="1" destOrd="0" presId="urn:microsoft.com/office/officeart/2005/8/layout/process1"/>
    <dgm:cxn modelId="{5E6144BC-1E65-41A2-ABF0-BD5905A1DC95}" type="presOf" srcId="{34735F8C-5236-4442-A1AF-981E561CC35C}" destId="{688A0344-DE9D-4BE4-A9B7-72D5A0369A17}" srcOrd="0" destOrd="0" presId="urn:microsoft.com/office/officeart/2005/8/layout/process1"/>
    <dgm:cxn modelId="{82698ECF-E5B8-499B-8C92-9018A1BF3874}" type="presOf" srcId="{A0BFE476-240C-4FC0-B39E-B537B4B5C770}" destId="{70425495-55BD-4581-AC64-AD3E3C3B9FEC}" srcOrd="0" destOrd="0" presId="urn:microsoft.com/office/officeart/2005/8/layout/process1"/>
    <dgm:cxn modelId="{437C6CCF-011E-4734-99DE-3663BB2C3BDA}" type="presOf" srcId="{3DDB615F-48AB-44F8-A40A-3D8EFDE31E96}" destId="{636E44B2-8A79-4758-B8E1-6A2AAEF853A1}" srcOrd="0" destOrd="0" presId="urn:microsoft.com/office/officeart/2005/8/layout/process1"/>
    <dgm:cxn modelId="{6BDB2588-CE68-448E-92BA-8CEBE3CA1CB7}" srcId="{34735F8C-5236-4442-A1AF-981E561CC35C}" destId="{A0BFE476-240C-4FC0-B39E-B537B4B5C770}" srcOrd="2" destOrd="0" parTransId="{88DE5FB4-129F-4331-9DCA-47F221B560E1}" sibTransId="{0E32B218-E8D6-48E7-A27B-CECF89F17989}"/>
    <dgm:cxn modelId="{F2217574-3996-4FEA-AA80-0E52BDCA1DFB}" type="presParOf" srcId="{688A0344-DE9D-4BE4-A9B7-72D5A0369A17}" destId="{CCD73B6D-B560-4C60-80B9-BAD87E721845}" srcOrd="0" destOrd="0" presId="urn:microsoft.com/office/officeart/2005/8/layout/process1"/>
    <dgm:cxn modelId="{5E04A4FC-2C91-4B4D-BEA7-01B94C4E14D7}" type="presParOf" srcId="{688A0344-DE9D-4BE4-A9B7-72D5A0369A17}" destId="{636E44B2-8A79-4758-B8E1-6A2AAEF853A1}" srcOrd="1" destOrd="0" presId="urn:microsoft.com/office/officeart/2005/8/layout/process1"/>
    <dgm:cxn modelId="{9B703969-F4DA-4E7C-A79B-415CEC6B00AC}" type="presParOf" srcId="{636E44B2-8A79-4758-B8E1-6A2AAEF853A1}" destId="{AE45841F-5DFA-485E-96F4-4F8277C70BD2}" srcOrd="0" destOrd="0" presId="urn:microsoft.com/office/officeart/2005/8/layout/process1"/>
    <dgm:cxn modelId="{B8D2154F-FC54-43F8-B8E3-9F6990F8EDCF}" type="presParOf" srcId="{688A0344-DE9D-4BE4-A9B7-72D5A0369A17}" destId="{3ADF0898-516D-489E-8D03-F8B5EB21FB0D}" srcOrd="2" destOrd="0" presId="urn:microsoft.com/office/officeart/2005/8/layout/process1"/>
    <dgm:cxn modelId="{3FC765E4-D81E-4D81-8FDC-6B992C408E0D}" type="presParOf" srcId="{688A0344-DE9D-4BE4-A9B7-72D5A0369A17}" destId="{504087F4-3286-4ED8-8879-F8DD7997E4CA}" srcOrd="3" destOrd="0" presId="urn:microsoft.com/office/officeart/2005/8/layout/process1"/>
    <dgm:cxn modelId="{36EAB24B-91E9-40F7-9B4B-7DEFBA64D25F}" type="presParOf" srcId="{504087F4-3286-4ED8-8879-F8DD7997E4CA}" destId="{24A78E00-E37A-4DFD-8327-7CE073F95CF4}" srcOrd="0" destOrd="0" presId="urn:microsoft.com/office/officeart/2005/8/layout/process1"/>
    <dgm:cxn modelId="{D7F84C82-4A67-4D8E-AE36-55E579758990}" type="presParOf" srcId="{688A0344-DE9D-4BE4-A9B7-72D5A0369A17}" destId="{70425495-55BD-4581-AC64-AD3E3C3B9FEC}"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735F8C-5236-4442-A1AF-981E561CC35C}" type="doc">
      <dgm:prSet loTypeId="urn:microsoft.com/office/officeart/2005/8/layout/process1" loCatId="process" qsTypeId="urn:microsoft.com/office/officeart/2005/8/quickstyle/simple1" qsCatId="simple" csTypeId="urn:microsoft.com/office/officeart/2005/8/colors/accent1_2" csCatId="accent1" phldr="1"/>
      <dgm:spPr/>
    </dgm:pt>
    <dgm:pt modelId="{4B4D2A17-4F70-40AC-8753-5C87BB7BA05B}">
      <dgm:prSet phldrT="[Text]" custT="1"/>
      <dgm:spPr>
        <a:solidFill>
          <a:schemeClr val="bg2"/>
        </a:solidFill>
      </dgm:spPr>
      <dgm:t>
        <a:bodyPr/>
        <a:lstStyle/>
        <a:p>
          <a:r>
            <a:rPr lang="en-US" sz="2300" dirty="0">
              <a:solidFill>
                <a:sysClr val="windowText" lastClr="000000"/>
              </a:solidFill>
              <a:latin typeface="Helvetica 35 Thin" panose="020B0500000000000000" pitchFamily="34" charset="0"/>
            </a:rPr>
            <a:t>CDS</a:t>
          </a:r>
          <a:r>
            <a:rPr lang="en-US" sz="2300" dirty="0">
              <a:latin typeface="Helvetica 35 Thin" panose="020B0500000000000000" pitchFamily="34" charset="0"/>
            </a:rPr>
            <a:t> </a:t>
          </a:r>
          <a:r>
            <a:rPr lang="en-US" sz="2300" dirty="0">
              <a:solidFill>
                <a:sysClr val="windowText" lastClr="000000"/>
              </a:solidFill>
              <a:latin typeface="Helvetica 35 Thin" panose="020B0500000000000000" pitchFamily="34" charset="0"/>
            </a:rPr>
            <a:t>Creation</a:t>
          </a:r>
        </a:p>
      </dgm:t>
    </dgm:pt>
    <dgm:pt modelId="{B43098D3-0B8E-4DEF-B6AC-ADC32D509685}" type="parTrans" cxnId="{60F58DAA-8E14-442B-B7FF-655599421163}">
      <dgm:prSet/>
      <dgm:spPr/>
      <dgm:t>
        <a:bodyPr/>
        <a:lstStyle/>
        <a:p>
          <a:endParaRPr lang="en-US"/>
        </a:p>
      </dgm:t>
    </dgm:pt>
    <dgm:pt modelId="{3DDB615F-48AB-44F8-A40A-3D8EFDE31E96}" type="sibTrans" cxnId="{60F58DAA-8E14-442B-B7FF-655599421163}">
      <dgm:prSet/>
      <dgm:spPr/>
      <dgm:t>
        <a:bodyPr/>
        <a:lstStyle/>
        <a:p>
          <a:endParaRPr lang="en-US"/>
        </a:p>
      </dgm:t>
    </dgm:pt>
    <dgm:pt modelId="{60AFB64C-C8B7-4DB0-A825-98680E7881FE}">
      <dgm:prSet phldrT="[Text]" custT="1"/>
      <dgm:spPr>
        <a:solidFill>
          <a:schemeClr val="bg2"/>
        </a:solidFill>
      </dgm:spPr>
      <dgm:t>
        <a:bodyPr/>
        <a:lstStyle/>
        <a:p>
          <a:r>
            <a:rPr lang="en-US" sz="2300" dirty="0">
              <a:solidFill>
                <a:sysClr val="windowText" lastClr="000000"/>
              </a:solidFill>
              <a:latin typeface="Helvetica 35 Thin" panose="020B0500000000000000" pitchFamily="34" charset="0"/>
            </a:rPr>
            <a:t>Pruning</a:t>
          </a:r>
        </a:p>
      </dgm:t>
    </dgm:pt>
    <dgm:pt modelId="{6C57879A-B1EE-4BA5-9DBE-03BBC10FCE00}" type="parTrans" cxnId="{ABAF95A1-66E7-433E-B357-1A60218ADA58}">
      <dgm:prSet/>
      <dgm:spPr/>
      <dgm:t>
        <a:bodyPr/>
        <a:lstStyle/>
        <a:p>
          <a:endParaRPr lang="en-US"/>
        </a:p>
      </dgm:t>
    </dgm:pt>
    <dgm:pt modelId="{D546F2BD-E093-4D04-9387-927E5AE31278}" type="sibTrans" cxnId="{ABAF95A1-66E7-433E-B357-1A60218ADA58}">
      <dgm:prSet/>
      <dgm:spPr/>
      <dgm:t>
        <a:bodyPr/>
        <a:lstStyle/>
        <a:p>
          <a:endParaRPr lang="en-US"/>
        </a:p>
      </dgm:t>
    </dgm:pt>
    <dgm:pt modelId="{A0BFE476-240C-4FC0-B39E-B537B4B5C770}">
      <dgm:prSet phldrT="[Text]" custT="1"/>
      <dgm:spPr>
        <a:solidFill>
          <a:schemeClr val="bg2"/>
        </a:solidFill>
      </dgm:spPr>
      <dgm:t>
        <a:bodyPr/>
        <a:lstStyle/>
        <a:p>
          <a:r>
            <a:rPr lang="en-US" sz="2300" dirty="0">
              <a:solidFill>
                <a:schemeClr val="tx1"/>
              </a:solidFill>
              <a:latin typeface="Helvetica 35 Thin" panose="020B0500000000000000" pitchFamily="34" charset="0"/>
            </a:rPr>
            <a:t>Edge Addition</a:t>
          </a:r>
        </a:p>
      </dgm:t>
    </dgm:pt>
    <dgm:pt modelId="{88DE5FB4-129F-4331-9DCA-47F221B560E1}" type="parTrans" cxnId="{6BDB2588-CE68-448E-92BA-8CEBE3CA1CB7}">
      <dgm:prSet/>
      <dgm:spPr/>
      <dgm:t>
        <a:bodyPr/>
        <a:lstStyle/>
        <a:p>
          <a:endParaRPr lang="en-US"/>
        </a:p>
      </dgm:t>
    </dgm:pt>
    <dgm:pt modelId="{0E32B218-E8D6-48E7-A27B-CECF89F17989}" type="sibTrans" cxnId="{6BDB2588-CE68-448E-92BA-8CEBE3CA1CB7}">
      <dgm:prSet/>
      <dgm:spPr/>
      <dgm:t>
        <a:bodyPr/>
        <a:lstStyle/>
        <a:p>
          <a:endParaRPr lang="en-US"/>
        </a:p>
      </dgm:t>
    </dgm:pt>
    <dgm:pt modelId="{688A0344-DE9D-4BE4-A9B7-72D5A0369A17}" type="pres">
      <dgm:prSet presAssocID="{34735F8C-5236-4442-A1AF-981E561CC35C}" presName="Name0" presStyleCnt="0">
        <dgm:presLayoutVars>
          <dgm:dir/>
          <dgm:resizeHandles val="exact"/>
        </dgm:presLayoutVars>
      </dgm:prSet>
      <dgm:spPr/>
    </dgm:pt>
    <dgm:pt modelId="{CCD73B6D-B560-4C60-80B9-BAD87E721845}" type="pres">
      <dgm:prSet presAssocID="{4B4D2A17-4F70-40AC-8753-5C87BB7BA05B}" presName="node" presStyleLbl="node1" presStyleIdx="0" presStyleCnt="3">
        <dgm:presLayoutVars>
          <dgm:bulletEnabled val="1"/>
        </dgm:presLayoutVars>
      </dgm:prSet>
      <dgm:spPr/>
      <dgm:t>
        <a:bodyPr/>
        <a:lstStyle/>
        <a:p>
          <a:endParaRPr lang="el-GR"/>
        </a:p>
      </dgm:t>
    </dgm:pt>
    <dgm:pt modelId="{636E44B2-8A79-4758-B8E1-6A2AAEF853A1}" type="pres">
      <dgm:prSet presAssocID="{3DDB615F-48AB-44F8-A40A-3D8EFDE31E96}" presName="sibTrans" presStyleLbl="sibTrans2D1" presStyleIdx="0" presStyleCnt="2"/>
      <dgm:spPr/>
      <dgm:t>
        <a:bodyPr/>
        <a:lstStyle/>
        <a:p>
          <a:endParaRPr lang="el-GR"/>
        </a:p>
      </dgm:t>
    </dgm:pt>
    <dgm:pt modelId="{AE45841F-5DFA-485E-96F4-4F8277C70BD2}" type="pres">
      <dgm:prSet presAssocID="{3DDB615F-48AB-44F8-A40A-3D8EFDE31E96}" presName="connectorText" presStyleLbl="sibTrans2D1" presStyleIdx="0" presStyleCnt="2"/>
      <dgm:spPr/>
      <dgm:t>
        <a:bodyPr/>
        <a:lstStyle/>
        <a:p>
          <a:endParaRPr lang="el-GR"/>
        </a:p>
      </dgm:t>
    </dgm:pt>
    <dgm:pt modelId="{3ADF0898-516D-489E-8D03-F8B5EB21FB0D}" type="pres">
      <dgm:prSet presAssocID="{60AFB64C-C8B7-4DB0-A825-98680E7881FE}" presName="node" presStyleLbl="node1" presStyleIdx="1" presStyleCnt="3">
        <dgm:presLayoutVars>
          <dgm:bulletEnabled val="1"/>
        </dgm:presLayoutVars>
      </dgm:prSet>
      <dgm:spPr/>
      <dgm:t>
        <a:bodyPr/>
        <a:lstStyle/>
        <a:p>
          <a:endParaRPr lang="el-GR"/>
        </a:p>
      </dgm:t>
    </dgm:pt>
    <dgm:pt modelId="{504087F4-3286-4ED8-8879-F8DD7997E4CA}" type="pres">
      <dgm:prSet presAssocID="{D546F2BD-E093-4D04-9387-927E5AE31278}" presName="sibTrans" presStyleLbl="sibTrans2D1" presStyleIdx="1" presStyleCnt="2"/>
      <dgm:spPr/>
      <dgm:t>
        <a:bodyPr/>
        <a:lstStyle/>
        <a:p>
          <a:endParaRPr lang="el-GR"/>
        </a:p>
      </dgm:t>
    </dgm:pt>
    <dgm:pt modelId="{24A78E00-E37A-4DFD-8327-7CE073F95CF4}" type="pres">
      <dgm:prSet presAssocID="{D546F2BD-E093-4D04-9387-927E5AE31278}" presName="connectorText" presStyleLbl="sibTrans2D1" presStyleIdx="1" presStyleCnt="2"/>
      <dgm:spPr/>
      <dgm:t>
        <a:bodyPr/>
        <a:lstStyle/>
        <a:p>
          <a:endParaRPr lang="el-GR"/>
        </a:p>
      </dgm:t>
    </dgm:pt>
    <dgm:pt modelId="{70425495-55BD-4581-AC64-AD3E3C3B9FEC}" type="pres">
      <dgm:prSet presAssocID="{A0BFE476-240C-4FC0-B39E-B537B4B5C770}" presName="node" presStyleLbl="node1" presStyleIdx="2" presStyleCnt="3" custLinFactNeighborX="-1425">
        <dgm:presLayoutVars>
          <dgm:bulletEnabled val="1"/>
        </dgm:presLayoutVars>
      </dgm:prSet>
      <dgm:spPr/>
      <dgm:t>
        <a:bodyPr/>
        <a:lstStyle/>
        <a:p>
          <a:endParaRPr lang="el-GR"/>
        </a:p>
      </dgm:t>
    </dgm:pt>
  </dgm:ptLst>
  <dgm:cxnLst>
    <dgm:cxn modelId="{0A819579-7762-4505-8DBB-D754E53207A5}" type="presOf" srcId="{60AFB64C-C8B7-4DB0-A825-98680E7881FE}" destId="{3ADF0898-516D-489E-8D03-F8B5EB21FB0D}" srcOrd="0" destOrd="0" presId="urn:microsoft.com/office/officeart/2005/8/layout/process1"/>
    <dgm:cxn modelId="{61AB6A06-5896-4E4E-A751-30CC9C2932FB}" type="presOf" srcId="{D546F2BD-E093-4D04-9387-927E5AE31278}" destId="{504087F4-3286-4ED8-8879-F8DD7997E4CA}" srcOrd="0" destOrd="0" presId="urn:microsoft.com/office/officeart/2005/8/layout/process1"/>
    <dgm:cxn modelId="{943F9BDA-F31E-45DB-9E97-91B9F04521CC}" type="presOf" srcId="{4B4D2A17-4F70-40AC-8753-5C87BB7BA05B}" destId="{CCD73B6D-B560-4C60-80B9-BAD87E721845}" srcOrd="0" destOrd="0" presId="urn:microsoft.com/office/officeart/2005/8/layout/process1"/>
    <dgm:cxn modelId="{121DFB18-08EF-4E4A-AE6C-D1452F9AE04A}" type="presOf" srcId="{3DDB615F-48AB-44F8-A40A-3D8EFDE31E96}" destId="{AE45841F-5DFA-485E-96F4-4F8277C70BD2}" srcOrd="1" destOrd="0" presId="urn:microsoft.com/office/officeart/2005/8/layout/process1"/>
    <dgm:cxn modelId="{ABAF95A1-66E7-433E-B357-1A60218ADA58}" srcId="{34735F8C-5236-4442-A1AF-981E561CC35C}" destId="{60AFB64C-C8B7-4DB0-A825-98680E7881FE}" srcOrd="1" destOrd="0" parTransId="{6C57879A-B1EE-4BA5-9DBE-03BBC10FCE00}" sibTransId="{D546F2BD-E093-4D04-9387-927E5AE31278}"/>
    <dgm:cxn modelId="{60F58DAA-8E14-442B-B7FF-655599421163}" srcId="{34735F8C-5236-4442-A1AF-981E561CC35C}" destId="{4B4D2A17-4F70-40AC-8753-5C87BB7BA05B}" srcOrd="0" destOrd="0" parTransId="{B43098D3-0B8E-4DEF-B6AC-ADC32D509685}" sibTransId="{3DDB615F-48AB-44F8-A40A-3D8EFDE31E96}"/>
    <dgm:cxn modelId="{2FF40BAE-D3D5-4D58-96FE-9F1EC13AFAC5}" type="presOf" srcId="{D546F2BD-E093-4D04-9387-927E5AE31278}" destId="{24A78E00-E37A-4DFD-8327-7CE073F95CF4}" srcOrd="1" destOrd="0" presId="urn:microsoft.com/office/officeart/2005/8/layout/process1"/>
    <dgm:cxn modelId="{5E6144BC-1E65-41A2-ABF0-BD5905A1DC95}" type="presOf" srcId="{34735F8C-5236-4442-A1AF-981E561CC35C}" destId="{688A0344-DE9D-4BE4-A9B7-72D5A0369A17}" srcOrd="0" destOrd="0" presId="urn:microsoft.com/office/officeart/2005/8/layout/process1"/>
    <dgm:cxn modelId="{82698ECF-E5B8-499B-8C92-9018A1BF3874}" type="presOf" srcId="{A0BFE476-240C-4FC0-B39E-B537B4B5C770}" destId="{70425495-55BD-4581-AC64-AD3E3C3B9FEC}" srcOrd="0" destOrd="0" presId="urn:microsoft.com/office/officeart/2005/8/layout/process1"/>
    <dgm:cxn modelId="{437C6CCF-011E-4734-99DE-3663BB2C3BDA}" type="presOf" srcId="{3DDB615F-48AB-44F8-A40A-3D8EFDE31E96}" destId="{636E44B2-8A79-4758-B8E1-6A2AAEF853A1}" srcOrd="0" destOrd="0" presId="urn:microsoft.com/office/officeart/2005/8/layout/process1"/>
    <dgm:cxn modelId="{6BDB2588-CE68-448E-92BA-8CEBE3CA1CB7}" srcId="{34735F8C-5236-4442-A1AF-981E561CC35C}" destId="{A0BFE476-240C-4FC0-B39E-B537B4B5C770}" srcOrd="2" destOrd="0" parTransId="{88DE5FB4-129F-4331-9DCA-47F221B560E1}" sibTransId="{0E32B218-E8D6-48E7-A27B-CECF89F17989}"/>
    <dgm:cxn modelId="{F2217574-3996-4FEA-AA80-0E52BDCA1DFB}" type="presParOf" srcId="{688A0344-DE9D-4BE4-A9B7-72D5A0369A17}" destId="{CCD73B6D-B560-4C60-80B9-BAD87E721845}" srcOrd="0" destOrd="0" presId="urn:microsoft.com/office/officeart/2005/8/layout/process1"/>
    <dgm:cxn modelId="{5E04A4FC-2C91-4B4D-BEA7-01B94C4E14D7}" type="presParOf" srcId="{688A0344-DE9D-4BE4-A9B7-72D5A0369A17}" destId="{636E44B2-8A79-4758-B8E1-6A2AAEF853A1}" srcOrd="1" destOrd="0" presId="urn:microsoft.com/office/officeart/2005/8/layout/process1"/>
    <dgm:cxn modelId="{9B703969-F4DA-4E7C-A79B-415CEC6B00AC}" type="presParOf" srcId="{636E44B2-8A79-4758-B8E1-6A2AAEF853A1}" destId="{AE45841F-5DFA-485E-96F4-4F8277C70BD2}" srcOrd="0" destOrd="0" presId="urn:microsoft.com/office/officeart/2005/8/layout/process1"/>
    <dgm:cxn modelId="{B8D2154F-FC54-43F8-B8E3-9F6990F8EDCF}" type="presParOf" srcId="{688A0344-DE9D-4BE4-A9B7-72D5A0369A17}" destId="{3ADF0898-516D-489E-8D03-F8B5EB21FB0D}" srcOrd="2" destOrd="0" presId="urn:microsoft.com/office/officeart/2005/8/layout/process1"/>
    <dgm:cxn modelId="{3FC765E4-D81E-4D81-8FDC-6B992C408E0D}" type="presParOf" srcId="{688A0344-DE9D-4BE4-A9B7-72D5A0369A17}" destId="{504087F4-3286-4ED8-8879-F8DD7997E4CA}" srcOrd="3" destOrd="0" presId="urn:microsoft.com/office/officeart/2005/8/layout/process1"/>
    <dgm:cxn modelId="{36EAB24B-91E9-40F7-9B4B-7DEFBA64D25F}" type="presParOf" srcId="{504087F4-3286-4ED8-8879-F8DD7997E4CA}" destId="{24A78E00-E37A-4DFD-8327-7CE073F95CF4}" srcOrd="0" destOrd="0" presId="urn:microsoft.com/office/officeart/2005/8/layout/process1"/>
    <dgm:cxn modelId="{D7F84C82-4A67-4D8E-AE36-55E579758990}" type="presParOf" srcId="{688A0344-DE9D-4BE4-A9B7-72D5A0369A17}" destId="{70425495-55BD-4581-AC64-AD3E3C3B9FEC}" srcOrd="4"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097B8D-94BE-4332-B245-67F5E9AFEDB0}" type="datetimeFigureOut">
              <a:rPr lang="en-US" smtClean="0"/>
              <a:t>12/25/2018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29010-99FC-4AA4-8D24-25CB63CE305C}" type="slidenum">
              <a:rPr lang="en-US" smtClean="0"/>
              <a:t>‹#›</a:t>
            </a:fld>
            <a:endParaRPr lang="en-US"/>
          </a:p>
        </p:txBody>
      </p:sp>
    </p:spTree>
    <p:extLst>
      <p:ext uri="{BB962C8B-B14F-4D97-AF65-F5344CB8AC3E}">
        <p14:creationId xmlns:p14="http://schemas.microsoft.com/office/powerpoint/2010/main" val="1352358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059B2F-0FBA-4E9C-9A50-71ABBAA9BA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5F6B2CB-9718-40E2-A59E-65AB1881A3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E7A953F-590A-4E90-B263-9F7B737E47C3}"/>
              </a:ext>
            </a:extLst>
          </p:cNvPr>
          <p:cNvSpPr>
            <a:spLocks noGrp="1"/>
          </p:cNvSpPr>
          <p:nvPr>
            <p:ph type="dt" sz="half" idx="10"/>
          </p:nvPr>
        </p:nvSpPr>
        <p:spPr/>
        <p:txBody>
          <a:bodyPr/>
          <a:lstStyle/>
          <a:p>
            <a:fld id="{C357C3C7-8EC2-409F-B4C2-08BF3E0950DA}" type="datetime1">
              <a:rPr lang="en-US" smtClean="0"/>
              <a:t>12/25/2018</a:t>
            </a:fld>
            <a:endParaRPr lang="en-US"/>
          </a:p>
        </p:txBody>
      </p:sp>
      <p:sp>
        <p:nvSpPr>
          <p:cNvPr id="5" name="Footer Placeholder 4">
            <a:extLst>
              <a:ext uri="{FF2B5EF4-FFF2-40B4-BE49-F238E27FC236}">
                <a16:creationId xmlns:a16="http://schemas.microsoft.com/office/drawing/2014/main" xmlns="" id="{CF936B6E-8150-4628-9A1C-31E7AB32F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8D9E1F-5FD2-4316-8F86-FDAFCE35404C}"/>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1654722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FB69DA-CCF0-4985-8871-37E714B5B3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8C7D26C-46AF-4CAF-9091-10C0599BDA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F8C9179-08D0-47F2-A0A2-B155173BC08D}"/>
              </a:ext>
            </a:extLst>
          </p:cNvPr>
          <p:cNvSpPr>
            <a:spLocks noGrp="1"/>
          </p:cNvSpPr>
          <p:nvPr>
            <p:ph type="dt" sz="half" idx="10"/>
          </p:nvPr>
        </p:nvSpPr>
        <p:spPr/>
        <p:txBody>
          <a:bodyPr/>
          <a:lstStyle/>
          <a:p>
            <a:fld id="{43A98092-DF98-43D9-8721-DAF71920AFE2}" type="datetime1">
              <a:rPr lang="en-US" smtClean="0"/>
              <a:t>12/25/2018</a:t>
            </a:fld>
            <a:endParaRPr lang="en-US"/>
          </a:p>
        </p:txBody>
      </p:sp>
      <p:sp>
        <p:nvSpPr>
          <p:cNvPr id="5" name="Footer Placeholder 4">
            <a:extLst>
              <a:ext uri="{FF2B5EF4-FFF2-40B4-BE49-F238E27FC236}">
                <a16:creationId xmlns:a16="http://schemas.microsoft.com/office/drawing/2014/main" xmlns="" id="{A2722450-1FE2-4A0D-B995-A01077FB2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6418324-346D-445A-AF1B-A25E41306E2A}"/>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700854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BDC7C51-7E9B-46D5-838E-C0DF550F0D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7275E73-463D-422C-9762-F9A9096BC10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4EDA336-82ED-415D-A5D7-C18A6E6DD13A}"/>
              </a:ext>
            </a:extLst>
          </p:cNvPr>
          <p:cNvSpPr>
            <a:spLocks noGrp="1"/>
          </p:cNvSpPr>
          <p:nvPr>
            <p:ph type="dt" sz="half" idx="10"/>
          </p:nvPr>
        </p:nvSpPr>
        <p:spPr/>
        <p:txBody>
          <a:bodyPr/>
          <a:lstStyle/>
          <a:p>
            <a:fld id="{7D8BE1EE-E2E2-471D-903A-2A26B3ACF7D7}" type="datetime1">
              <a:rPr lang="en-US" smtClean="0"/>
              <a:t>12/25/2018</a:t>
            </a:fld>
            <a:endParaRPr lang="en-US"/>
          </a:p>
        </p:txBody>
      </p:sp>
      <p:sp>
        <p:nvSpPr>
          <p:cNvPr id="5" name="Footer Placeholder 4">
            <a:extLst>
              <a:ext uri="{FF2B5EF4-FFF2-40B4-BE49-F238E27FC236}">
                <a16:creationId xmlns:a16="http://schemas.microsoft.com/office/drawing/2014/main" xmlns="" id="{6BF0A568-6B6F-4203-B274-E77A88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0FA4564-FE9F-4DF0-9793-7AAE48ACA387}"/>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302403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1CD53B-F1F7-44FF-A9E4-BCC91B73AD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2922EE7-3998-406A-86C4-A825943E59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0DD8CF-5330-4086-A20F-52F6CE23C227}"/>
              </a:ext>
            </a:extLst>
          </p:cNvPr>
          <p:cNvSpPr>
            <a:spLocks noGrp="1"/>
          </p:cNvSpPr>
          <p:nvPr>
            <p:ph type="dt" sz="half" idx="10"/>
          </p:nvPr>
        </p:nvSpPr>
        <p:spPr/>
        <p:txBody>
          <a:bodyPr/>
          <a:lstStyle/>
          <a:p>
            <a:fld id="{8D05BDA6-91D8-4B64-B72E-7FA405AE820B}" type="datetime1">
              <a:rPr lang="en-US" smtClean="0"/>
              <a:t>12/25/2018</a:t>
            </a:fld>
            <a:endParaRPr lang="en-US"/>
          </a:p>
        </p:txBody>
      </p:sp>
      <p:sp>
        <p:nvSpPr>
          <p:cNvPr id="5" name="Footer Placeholder 4">
            <a:extLst>
              <a:ext uri="{FF2B5EF4-FFF2-40B4-BE49-F238E27FC236}">
                <a16:creationId xmlns:a16="http://schemas.microsoft.com/office/drawing/2014/main" xmlns="" id="{13D2CB9A-6479-405D-A923-578AE252F7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B0E460A-B426-4621-A161-D08ED250CEF1}"/>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701397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336E0C-0084-4594-AE9C-63AD9C2DEB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2E8CD86-C9DC-44B7-9FFA-F63AEA521C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A844A62-495B-4867-979F-E7B5074453C3}"/>
              </a:ext>
            </a:extLst>
          </p:cNvPr>
          <p:cNvSpPr>
            <a:spLocks noGrp="1"/>
          </p:cNvSpPr>
          <p:nvPr>
            <p:ph type="dt" sz="half" idx="10"/>
          </p:nvPr>
        </p:nvSpPr>
        <p:spPr/>
        <p:txBody>
          <a:bodyPr/>
          <a:lstStyle/>
          <a:p>
            <a:fld id="{E18A845F-D5E5-41E7-A62A-6DF8855C36E5}" type="datetime1">
              <a:rPr lang="en-US" smtClean="0"/>
              <a:t>12/25/2018</a:t>
            </a:fld>
            <a:endParaRPr lang="en-US"/>
          </a:p>
        </p:txBody>
      </p:sp>
      <p:sp>
        <p:nvSpPr>
          <p:cNvPr id="5" name="Footer Placeholder 4">
            <a:extLst>
              <a:ext uri="{FF2B5EF4-FFF2-40B4-BE49-F238E27FC236}">
                <a16:creationId xmlns:a16="http://schemas.microsoft.com/office/drawing/2014/main" xmlns="" id="{415AB018-6CB8-47F6-B8B2-0CE4218A4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E85916C-EF8B-4DED-82CA-2C5B46BBCC0C}"/>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404848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69A290-C0A8-48E8-9F7A-D54165CD61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2810EB3-F024-466F-BBFD-319EA146B2C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A18FADE-4ABE-4B36-9763-04191D9A80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067FFC9-AD76-4CB6-85E7-212EE6114776}"/>
              </a:ext>
            </a:extLst>
          </p:cNvPr>
          <p:cNvSpPr>
            <a:spLocks noGrp="1"/>
          </p:cNvSpPr>
          <p:nvPr>
            <p:ph type="dt" sz="half" idx="10"/>
          </p:nvPr>
        </p:nvSpPr>
        <p:spPr/>
        <p:txBody>
          <a:bodyPr/>
          <a:lstStyle/>
          <a:p>
            <a:fld id="{0865E21E-E911-4204-825D-7666A3379C84}" type="datetime1">
              <a:rPr lang="en-US" smtClean="0"/>
              <a:t>12/25/2018</a:t>
            </a:fld>
            <a:endParaRPr lang="en-US"/>
          </a:p>
        </p:txBody>
      </p:sp>
      <p:sp>
        <p:nvSpPr>
          <p:cNvPr id="6" name="Footer Placeholder 5">
            <a:extLst>
              <a:ext uri="{FF2B5EF4-FFF2-40B4-BE49-F238E27FC236}">
                <a16:creationId xmlns:a16="http://schemas.microsoft.com/office/drawing/2014/main" xmlns="" id="{7642EEEA-BD6B-4AE4-ABC9-62ED7A272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5621D42-20AB-463D-A11D-431DABCDF7EC}"/>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172597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E9EADB-6927-4D3D-B877-4F121B4139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F1191D8-9423-4272-AD55-5A5C79A14B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83DE93C-62BC-46BD-99B4-5AE623BFF5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1E91E2A-B9B8-4FCA-B9EB-45EE3D8063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2B160DEB-93CB-4610-9837-BC1B36800FC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C7421D6-1D28-4FE1-A656-00709DE9273E}"/>
              </a:ext>
            </a:extLst>
          </p:cNvPr>
          <p:cNvSpPr>
            <a:spLocks noGrp="1"/>
          </p:cNvSpPr>
          <p:nvPr>
            <p:ph type="dt" sz="half" idx="10"/>
          </p:nvPr>
        </p:nvSpPr>
        <p:spPr/>
        <p:txBody>
          <a:bodyPr/>
          <a:lstStyle/>
          <a:p>
            <a:fld id="{EC2F2826-4DFD-481F-8A95-6A23F6DCD2A2}" type="datetime1">
              <a:rPr lang="en-US" smtClean="0"/>
              <a:t>12/25/2018</a:t>
            </a:fld>
            <a:endParaRPr lang="en-US"/>
          </a:p>
        </p:txBody>
      </p:sp>
      <p:sp>
        <p:nvSpPr>
          <p:cNvPr id="8" name="Footer Placeholder 7">
            <a:extLst>
              <a:ext uri="{FF2B5EF4-FFF2-40B4-BE49-F238E27FC236}">
                <a16:creationId xmlns:a16="http://schemas.microsoft.com/office/drawing/2014/main" xmlns="" id="{E8508F93-7B97-4260-81DB-DF2F615E30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47C4C5D-C5CC-4CB7-A59F-7F5CE73A0660}"/>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417155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A8C113-356A-47B8-B2FB-DFFE24AAB9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8F60F49-EE3B-4908-ABD0-EB5399EFF186}"/>
              </a:ext>
            </a:extLst>
          </p:cNvPr>
          <p:cNvSpPr>
            <a:spLocks noGrp="1"/>
          </p:cNvSpPr>
          <p:nvPr>
            <p:ph type="dt" sz="half" idx="10"/>
          </p:nvPr>
        </p:nvSpPr>
        <p:spPr/>
        <p:txBody>
          <a:bodyPr/>
          <a:lstStyle/>
          <a:p>
            <a:fld id="{EF52F1D2-861E-42F9-BE7D-A64FD146C418}" type="datetime1">
              <a:rPr lang="en-US" smtClean="0"/>
              <a:t>12/25/2018</a:t>
            </a:fld>
            <a:endParaRPr lang="en-US"/>
          </a:p>
        </p:txBody>
      </p:sp>
      <p:sp>
        <p:nvSpPr>
          <p:cNvPr id="4" name="Footer Placeholder 3">
            <a:extLst>
              <a:ext uri="{FF2B5EF4-FFF2-40B4-BE49-F238E27FC236}">
                <a16:creationId xmlns:a16="http://schemas.microsoft.com/office/drawing/2014/main" xmlns="" id="{413FAB59-6593-4162-94A4-B7461EFCA6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FDFF4B6-05A8-48D7-B520-1DF183058276}"/>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229128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A004592-E066-4D36-8EA7-1F0A2E81635F}"/>
              </a:ext>
            </a:extLst>
          </p:cNvPr>
          <p:cNvSpPr>
            <a:spLocks noGrp="1"/>
          </p:cNvSpPr>
          <p:nvPr>
            <p:ph type="dt" sz="half" idx="10"/>
          </p:nvPr>
        </p:nvSpPr>
        <p:spPr/>
        <p:txBody>
          <a:bodyPr/>
          <a:lstStyle/>
          <a:p>
            <a:fld id="{B5C90A5C-C5DE-47AF-A20E-6BBA7BB9020E}" type="datetime1">
              <a:rPr lang="en-US" smtClean="0"/>
              <a:t>12/25/2018</a:t>
            </a:fld>
            <a:endParaRPr lang="en-US"/>
          </a:p>
        </p:txBody>
      </p:sp>
      <p:sp>
        <p:nvSpPr>
          <p:cNvPr id="3" name="Footer Placeholder 2">
            <a:extLst>
              <a:ext uri="{FF2B5EF4-FFF2-40B4-BE49-F238E27FC236}">
                <a16:creationId xmlns:a16="http://schemas.microsoft.com/office/drawing/2014/main" xmlns="" id="{CFD05A53-556F-4D48-962B-4E80553033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C5D3701-C174-421F-8FE7-D1C807E2949A}"/>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248582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7D936C-49D7-4060-934C-97CEC5F03F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FF106FB-93B5-4E47-817A-296B1A8FFE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D4883F2-DFC2-4165-83DB-A3D9AB7B66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C1D3A5F-D41E-4179-BA65-741042300D83}"/>
              </a:ext>
            </a:extLst>
          </p:cNvPr>
          <p:cNvSpPr>
            <a:spLocks noGrp="1"/>
          </p:cNvSpPr>
          <p:nvPr>
            <p:ph type="dt" sz="half" idx="10"/>
          </p:nvPr>
        </p:nvSpPr>
        <p:spPr/>
        <p:txBody>
          <a:bodyPr/>
          <a:lstStyle/>
          <a:p>
            <a:fld id="{E4055A1A-9408-4E54-9514-7D75659B1CDB}" type="datetime1">
              <a:rPr lang="en-US" smtClean="0"/>
              <a:t>12/25/2018</a:t>
            </a:fld>
            <a:endParaRPr lang="en-US"/>
          </a:p>
        </p:txBody>
      </p:sp>
      <p:sp>
        <p:nvSpPr>
          <p:cNvPr id="6" name="Footer Placeholder 5">
            <a:extLst>
              <a:ext uri="{FF2B5EF4-FFF2-40B4-BE49-F238E27FC236}">
                <a16:creationId xmlns:a16="http://schemas.microsoft.com/office/drawing/2014/main" xmlns="" id="{7C0BA1AD-612F-4C98-B225-19C7EF779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D71ACE6-40AB-4ABE-A66E-79D9A4CF40FE}"/>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1856230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73E7A4-6E93-4F5B-BDF7-4796B74F5D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7F44348-E15E-486D-8023-A4262AFECD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E02DB9A-557D-471F-A03C-ABEF6E1AB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0B2746-EAF4-4856-BAB7-96F1DCF4DEE7}"/>
              </a:ext>
            </a:extLst>
          </p:cNvPr>
          <p:cNvSpPr>
            <a:spLocks noGrp="1"/>
          </p:cNvSpPr>
          <p:nvPr>
            <p:ph type="dt" sz="half" idx="10"/>
          </p:nvPr>
        </p:nvSpPr>
        <p:spPr/>
        <p:txBody>
          <a:bodyPr/>
          <a:lstStyle/>
          <a:p>
            <a:fld id="{D8E54AA5-249B-49D5-8222-AA641024AFEE}" type="datetime1">
              <a:rPr lang="en-US" smtClean="0"/>
              <a:t>12/25/2018</a:t>
            </a:fld>
            <a:endParaRPr lang="en-US"/>
          </a:p>
        </p:txBody>
      </p:sp>
      <p:sp>
        <p:nvSpPr>
          <p:cNvPr id="6" name="Footer Placeholder 5">
            <a:extLst>
              <a:ext uri="{FF2B5EF4-FFF2-40B4-BE49-F238E27FC236}">
                <a16:creationId xmlns:a16="http://schemas.microsoft.com/office/drawing/2014/main" xmlns="" id="{02832D9D-4FAC-4D13-94C4-E4E09D4DED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0A0F187-0904-49A4-8ED3-58288B372010}"/>
              </a:ext>
            </a:extLst>
          </p:cNvPr>
          <p:cNvSpPr>
            <a:spLocks noGrp="1"/>
          </p:cNvSpPr>
          <p:nvPr>
            <p:ph type="sldNum" sz="quarter" idx="12"/>
          </p:nvPr>
        </p:nvSpPr>
        <p:spPr/>
        <p:txBody>
          <a:bodyPr/>
          <a:lstStyle/>
          <a:p>
            <a:fld id="{CA567883-A6BE-41D5-9425-B7D6E1B65EB3}" type="slidenum">
              <a:rPr lang="en-US" smtClean="0"/>
              <a:t>‹#›</a:t>
            </a:fld>
            <a:endParaRPr lang="en-US"/>
          </a:p>
        </p:txBody>
      </p:sp>
    </p:spTree>
    <p:extLst>
      <p:ext uri="{BB962C8B-B14F-4D97-AF65-F5344CB8AC3E}">
        <p14:creationId xmlns:p14="http://schemas.microsoft.com/office/powerpoint/2010/main" val="374429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947A1FC-D0AD-48BD-81E3-7568C96D81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5A1E48B3-7A21-4EC8-B785-AC31931198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B75DE67F-8371-4A49-B6C1-D01FCB057C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A7596-ECC9-4605-9DAC-C6D36B31BAE4}" type="datetime1">
              <a:rPr lang="en-US" smtClean="0"/>
              <a:t>12/25/2018</a:t>
            </a:fld>
            <a:endParaRPr lang="en-US"/>
          </a:p>
        </p:txBody>
      </p:sp>
      <p:sp>
        <p:nvSpPr>
          <p:cNvPr id="5" name="Footer Placeholder 4">
            <a:extLst>
              <a:ext uri="{FF2B5EF4-FFF2-40B4-BE49-F238E27FC236}">
                <a16:creationId xmlns:a16="http://schemas.microsoft.com/office/drawing/2014/main" xmlns="" id="{47A6CE59-0EA8-4385-B5C9-D0A356F771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05D202F-0375-4F01-80A7-86EB902F97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000">
                <a:solidFill>
                  <a:schemeClr val="tx1">
                    <a:tint val="75000"/>
                  </a:schemeClr>
                </a:solidFill>
                <a:latin typeface="Helvetica 35 Thin" panose="020B0500000000000000" pitchFamily="34" charset="0"/>
              </a:defRPr>
            </a:lvl1pPr>
          </a:lstStyle>
          <a:p>
            <a:fld id="{CA567883-A6BE-41D5-9425-B7D6E1B65EB3}" type="slidenum">
              <a:rPr lang="en-US" smtClean="0"/>
              <a:pPr/>
              <a:t>‹#›</a:t>
            </a:fld>
            <a:endParaRPr lang="en-US" dirty="0"/>
          </a:p>
        </p:txBody>
      </p:sp>
    </p:spTree>
    <p:extLst>
      <p:ext uri="{BB962C8B-B14F-4D97-AF65-F5344CB8AC3E}">
        <p14:creationId xmlns:p14="http://schemas.microsoft.com/office/powerpoint/2010/main" val="3202484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baseline="0">
          <a:solidFill>
            <a:schemeClr val="tx1"/>
          </a:solidFill>
          <a:latin typeface="Helvetica 35 Thin"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Helvetica 35 Thin" panose="020B0500000000000000"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Helvetica 35 Thin" panose="020B0500000000000000"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Helvetica 35 Thin" panose="020B0500000000000000"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Helvetica 35 Thin" panose="020B0500000000000000"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Helvetica 35 Thin" panose="020B0500000000000000"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4.png"/><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A3E2F2-968F-4483-9F84-8E746C63EF65}"/>
              </a:ext>
            </a:extLst>
          </p:cNvPr>
          <p:cNvSpPr>
            <a:spLocks noGrp="1"/>
          </p:cNvSpPr>
          <p:nvPr>
            <p:ph type="ctrTitle"/>
          </p:nvPr>
        </p:nvSpPr>
        <p:spPr/>
        <p:txBody>
          <a:bodyPr>
            <a:normAutofit fontScale="90000"/>
          </a:bodyPr>
          <a:lstStyle/>
          <a:p>
            <a:r>
              <a:rPr lang="en-US" b="1" dirty="0"/>
              <a:t>Distributed algorithms </a:t>
            </a:r>
            <a:br>
              <a:rPr lang="en-US" b="1" dirty="0"/>
            </a:br>
            <a:r>
              <a:rPr lang="en-US" b="1" dirty="0"/>
              <a:t>for multi-layer connected </a:t>
            </a:r>
            <a:br>
              <a:rPr lang="en-US" b="1" dirty="0"/>
            </a:br>
            <a:r>
              <a:rPr lang="en-US" b="1" dirty="0"/>
              <a:t>edge dominating sets</a:t>
            </a:r>
          </a:p>
        </p:txBody>
      </p:sp>
      <p:sp>
        <p:nvSpPr>
          <p:cNvPr id="3" name="Subtitle 2">
            <a:extLst>
              <a:ext uri="{FF2B5EF4-FFF2-40B4-BE49-F238E27FC236}">
                <a16:creationId xmlns:a16="http://schemas.microsoft.com/office/drawing/2014/main" xmlns="" id="{16D3F7F2-1E0C-4ABC-BEF9-A46654DE0CC3}"/>
              </a:ext>
            </a:extLst>
          </p:cNvPr>
          <p:cNvSpPr>
            <a:spLocks noGrp="1"/>
          </p:cNvSpPr>
          <p:nvPr>
            <p:ph type="subTitle" idx="1"/>
          </p:nvPr>
        </p:nvSpPr>
        <p:spPr>
          <a:xfrm>
            <a:off x="1524000" y="3794538"/>
            <a:ext cx="9144000" cy="1655762"/>
          </a:xfrm>
        </p:spPr>
        <p:txBody>
          <a:bodyPr anchor="ctr">
            <a:normAutofit fontScale="92500"/>
          </a:bodyPr>
          <a:lstStyle/>
          <a:p>
            <a:r>
              <a:rPr lang="en-US" dirty="0" err="1"/>
              <a:t>Dimitrios</a:t>
            </a:r>
            <a:r>
              <a:rPr lang="en-US" dirty="0"/>
              <a:t> </a:t>
            </a:r>
            <a:r>
              <a:rPr lang="en-US" dirty="0" err="1"/>
              <a:t>Papakostas</a:t>
            </a:r>
            <a:r>
              <a:rPr lang="en-US" dirty="0"/>
              <a:t>, </a:t>
            </a:r>
            <a:r>
              <a:rPr lang="en-US" b="1" dirty="0"/>
              <a:t>Soheil Eshghi</a:t>
            </a:r>
            <a:r>
              <a:rPr lang="en-US" dirty="0"/>
              <a:t>, </a:t>
            </a:r>
            <a:r>
              <a:rPr lang="en-US" dirty="0" err="1"/>
              <a:t>Dimitrios</a:t>
            </a:r>
            <a:r>
              <a:rPr lang="en-US" dirty="0"/>
              <a:t> </a:t>
            </a:r>
            <a:r>
              <a:rPr lang="en-US" dirty="0" err="1"/>
              <a:t>Katsaros</a:t>
            </a:r>
            <a:r>
              <a:rPr lang="en-US" dirty="0"/>
              <a:t>, </a:t>
            </a:r>
            <a:r>
              <a:rPr lang="en-US" dirty="0" err="1"/>
              <a:t>Leandros</a:t>
            </a:r>
            <a:r>
              <a:rPr lang="en-US" dirty="0"/>
              <a:t> </a:t>
            </a:r>
            <a:r>
              <a:rPr lang="en-US" dirty="0" err="1"/>
              <a:t>Tassiulas</a:t>
            </a:r>
            <a:endParaRPr lang="en-US" dirty="0"/>
          </a:p>
          <a:p>
            <a:endParaRPr lang="en-US" sz="2000" dirty="0"/>
          </a:p>
          <a:p>
            <a:r>
              <a:rPr lang="en-US" sz="1600" baseline="30000" dirty="0"/>
              <a:t>1</a:t>
            </a:r>
            <a:r>
              <a:rPr lang="en-US" sz="1600" dirty="0"/>
              <a:t>Department of Electrical and Computer Engineering, University of Thessaly, Volos, Greece</a:t>
            </a:r>
            <a:endParaRPr lang="en-US" sz="1600" baseline="30000" dirty="0"/>
          </a:p>
          <a:p>
            <a:r>
              <a:rPr lang="en-US" sz="1600" baseline="30000" dirty="0"/>
              <a:t>1</a:t>
            </a:r>
            <a:r>
              <a:rPr lang="en-US" sz="1600" dirty="0"/>
              <a:t>Yale Institute for Network Science, New Haven, CT, USA</a:t>
            </a:r>
            <a:endParaRPr lang="en-US" sz="1600" baseline="30000" dirty="0"/>
          </a:p>
        </p:txBody>
      </p:sp>
    </p:spTree>
    <p:extLst>
      <p:ext uri="{BB962C8B-B14F-4D97-AF65-F5344CB8AC3E}">
        <p14:creationId xmlns:p14="http://schemas.microsoft.com/office/powerpoint/2010/main" val="2445329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B43F7-57A1-47DD-97B7-2773C1C29097}"/>
              </a:ext>
            </a:extLst>
          </p:cNvPr>
          <p:cNvSpPr>
            <a:spLocks noGrp="1"/>
          </p:cNvSpPr>
          <p:nvPr>
            <p:ph type="title"/>
          </p:nvPr>
        </p:nvSpPr>
        <p:spPr/>
        <p:txBody>
          <a:bodyPr/>
          <a:lstStyle/>
          <a:p>
            <a:r>
              <a:rPr lang="en-US" dirty="0"/>
              <a:t>Dominating Set (DS)</a:t>
            </a:r>
          </a:p>
        </p:txBody>
      </p:sp>
      <p:sp>
        <p:nvSpPr>
          <p:cNvPr id="4" name="Oval 3">
            <a:extLst>
              <a:ext uri="{FF2B5EF4-FFF2-40B4-BE49-F238E27FC236}">
                <a16:creationId xmlns:a16="http://schemas.microsoft.com/office/drawing/2014/main" xmlns="" id="{6A78D617-E902-4A85-B3A6-C2DAD86227DB}"/>
              </a:ext>
            </a:extLst>
          </p:cNvPr>
          <p:cNvSpPr/>
          <p:nvPr/>
        </p:nvSpPr>
        <p:spPr>
          <a:xfrm>
            <a:off x="1713297" y="2695074"/>
            <a:ext cx="182880" cy="182880"/>
          </a:xfrm>
          <a:prstGeom prst="ellipse">
            <a:avLst/>
          </a:prstGeom>
          <a:solidFill>
            <a:schemeClr val="accent2"/>
          </a:solidFill>
          <a:ln w="38100">
            <a:solidFill>
              <a:srgbClr val="EF4A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9C21114D-CBC9-4BE5-BEAC-29AB993E7DE1}"/>
              </a:ext>
            </a:extLst>
          </p:cNvPr>
          <p:cNvSpPr/>
          <p:nvPr/>
        </p:nvSpPr>
        <p:spPr>
          <a:xfrm>
            <a:off x="4146884" y="239100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xmlns="" id="{2D973B14-8FFD-4651-A16F-9E26DAB4E7B2}"/>
              </a:ext>
            </a:extLst>
          </p:cNvPr>
          <p:cNvSpPr/>
          <p:nvPr/>
        </p:nvSpPr>
        <p:spPr>
          <a:xfrm>
            <a:off x="2528237" y="4280034"/>
            <a:ext cx="182880" cy="182880"/>
          </a:xfrm>
          <a:prstGeom prst="ellipse">
            <a:avLst/>
          </a:prstGeom>
          <a:solidFill>
            <a:schemeClr val="accent2"/>
          </a:solidFill>
          <a:ln w="38100">
            <a:solidFill>
              <a:srgbClr val="EF4A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9C48BB15-BA8A-4BFC-82E5-CFA79CF92EA5}"/>
              </a:ext>
            </a:extLst>
          </p:cNvPr>
          <p:cNvSpPr/>
          <p:nvPr/>
        </p:nvSpPr>
        <p:spPr>
          <a:xfrm>
            <a:off x="4342598" y="333756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1A502496-D388-4AE4-895F-CC53CD9B3315}"/>
              </a:ext>
            </a:extLst>
          </p:cNvPr>
          <p:cNvSpPr/>
          <p:nvPr/>
        </p:nvSpPr>
        <p:spPr>
          <a:xfrm>
            <a:off x="2101516" y="540298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7DAA845E-1EF8-4F51-B1DF-D27826D48638}"/>
              </a:ext>
            </a:extLst>
          </p:cNvPr>
          <p:cNvSpPr/>
          <p:nvPr/>
        </p:nvSpPr>
        <p:spPr>
          <a:xfrm>
            <a:off x="6267651" y="3012633"/>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C3B09706-E780-4636-8A70-A93E76934637}"/>
              </a:ext>
            </a:extLst>
          </p:cNvPr>
          <p:cNvSpPr/>
          <p:nvPr/>
        </p:nvSpPr>
        <p:spPr>
          <a:xfrm>
            <a:off x="4329764" y="5537736"/>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85B4CDD0-EB0F-4AE3-B49A-04CFF67619E6}"/>
              </a:ext>
            </a:extLst>
          </p:cNvPr>
          <p:cNvSpPr/>
          <p:nvPr/>
        </p:nvSpPr>
        <p:spPr>
          <a:xfrm>
            <a:off x="5913120" y="4188594"/>
            <a:ext cx="182880" cy="182880"/>
          </a:xfrm>
          <a:prstGeom prst="ellipse">
            <a:avLst/>
          </a:prstGeom>
          <a:solidFill>
            <a:schemeClr val="accent2"/>
          </a:solidFill>
          <a:ln w="38100">
            <a:solidFill>
              <a:srgbClr val="EF4A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C10DC7AC-94E2-43D3-BC17-0383A75E9FDB}"/>
              </a:ext>
            </a:extLst>
          </p:cNvPr>
          <p:cNvSpPr/>
          <p:nvPr/>
        </p:nvSpPr>
        <p:spPr>
          <a:xfrm>
            <a:off x="6096000" y="2010001"/>
            <a:ext cx="182880" cy="182880"/>
          </a:xfrm>
          <a:prstGeom prst="ellipse">
            <a:avLst/>
          </a:prstGeom>
          <a:solidFill>
            <a:schemeClr val="accent2"/>
          </a:solidFill>
          <a:ln w="38100">
            <a:solidFill>
              <a:srgbClr val="EF4A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1C54255A-7F46-45E0-9D40-EE1CDA818F11}"/>
              </a:ext>
            </a:extLst>
          </p:cNvPr>
          <p:cNvSpPr/>
          <p:nvPr/>
        </p:nvSpPr>
        <p:spPr>
          <a:xfrm>
            <a:off x="7820527" y="3520440"/>
            <a:ext cx="182880" cy="182880"/>
          </a:xfrm>
          <a:prstGeom prst="ellipse">
            <a:avLst/>
          </a:prstGeom>
          <a:solidFill>
            <a:schemeClr val="accent2"/>
          </a:solidFill>
          <a:ln w="38100">
            <a:solidFill>
              <a:srgbClr val="EF4A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8B23635C-CB8D-4619-8D2D-B0C0FC179FDB}"/>
              </a:ext>
            </a:extLst>
          </p:cNvPr>
          <p:cNvSpPr/>
          <p:nvPr/>
        </p:nvSpPr>
        <p:spPr>
          <a:xfrm>
            <a:off x="9185709" y="216878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A021AF25-9F58-4CEB-820E-2A93E066D225}"/>
              </a:ext>
            </a:extLst>
          </p:cNvPr>
          <p:cNvSpPr/>
          <p:nvPr/>
        </p:nvSpPr>
        <p:spPr>
          <a:xfrm>
            <a:off x="10380848" y="4847926"/>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D103203B-8692-4ACA-9034-46367CCC5095}"/>
              </a:ext>
            </a:extLst>
          </p:cNvPr>
          <p:cNvSpPr/>
          <p:nvPr/>
        </p:nvSpPr>
        <p:spPr>
          <a:xfrm>
            <a:off x="7796464" y="5730242"/>
            <a:ext cx="182880" cy="182880"/>
          </a:xfrm>
          <a:prstGeom prst="ellipse">
            <a:avLst/>
          </a:prstGeom>
          <a:solidFill>
            <a:schemeClr val="accent2"/>
          </a:solidFill>
          <a:ln w="38100">
            <a:solidFill>
              <a:srgbClr val="EF4A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xmlns="" id="{DD60BDE2-5935-47C8-819B-DBA6EE165B28}"/>
              </a:ext>
            </a:extLst>
          </p:cNvPr>
          <p:cNvCxnSpPr>
            <a:cxnSpLocks/>
            <a:stCxn id="4" idx="6"/>
            <a:endCxn id="5" idx="2"/>
          </p:cNvCxnSpPr>
          <p:nvPr/>
        </p:nvCxnSpPr>
        <p:spPr>
          <a:xfrm flipV="1">
            <a:off x="1896177" y="2482441"/>
            <a:ext cx="2250707" cy="30407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7E7BF502-ECA0-42D3-925D-890EAFCA998D}"/>
              </a:ext>
            </a:extLst>
          </p:cNvPr>
          <p:cNvCxnSpPr>
            <a:cxnSpLocks/>
            <a:stCxn id="6" idx="7"/>
            <a:endCxn id="5" idx="3"/>
          </p:cNvCxnSpPr>
          <p:nvPr/>
        </p:nvCxnSpPr>
        <p:spPr>
          <a:xfrm flipV="1">
            <a:off x="2684335" y="2547099"/>
            <a:ext cx="1489331" cy="175971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F474B620-F248-4CEA-B9D6-5928F36C7D2C}"/>
              </a:ext>
            </a:extLst>
          </p:cNvPr>
          <p:cNvCxnSpPr>
            <a:cxnSpLocks/>
            <a:stCxn id="7" idx="7"/>
            <a:endCxn id="12" idx="3"/>
          </p:cNvCxnSpPr>
          <p:nvPr/>
        </p:nvCxnSpPr>
        <p:spPr>
          <a:xfrm flipV="1">
            <a:off x="4498696" y="2166099"/>
            <a:ext cx="1624086" cy="119824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0E58BCB2-88AF-4FCE-A1EA-758AA5DCF2D9}"/>
              </a:ext>
            </a:extLst>
          </p:cNvPr>
          <p:cNvCxnSpPr>
            <a:cxnSpLocks/>
            <a:stCxn id="12" idx="6"/>
            <a:endCxn id="14" idx="2"/>
          </p:cNvCxnSpPr>
          <p:nvPr/>
        </p:nvCxnSpPr>
        <p:spPr>
          <a:xfrm>
            <a:off x="6278880" y="2101441"/>
            <a:ext cx="2906829" cy="15877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048E1BDB-B704-4FCD-9C2A-A81B5547E269}"/>
              </a:ext>
            </a:extLst>
          </p:cNvPr>
          <p:cNvCxnSpPr>
            <a:cxnSpLocks/>
            <a:stCxn id="11" idx="6"/>
            <a:endCxn id="15" idx="2"/>
          </p:cNvCxnSpPr>
          <p:nvPr/>
        </p:nvCxnSpPr>
        <p:spPr>
          <a:xfrm>
            <a:off x="6096000" y="4280034"/>
            <a:ext cx="4284848" cy="65933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5EFA0533-3189-477F-ABA8-FF1577ECD5B6}"/>
              </a:ext>
            </a:extLst>
          </p:cNvPr>
          <p:cNvCxnSpPr>
            <a:cxnSpLocks/>
            <a:stCxn id="16" idx="7"/>
            <a:endCxn id="14" idx="4"/>
          </p:cNvCxnSpPr>
          <p:nvPr/>
        </p:nvCxnSpPr>
        <p:spPr>
          <a:xfrm flipV="1">
            <a:off x="7952562" y="2351660"/>
            <a:ext cx="1324587" cy="340536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671A4AF8-E2CA-4A83-9EEC-EB21AEA94264}"/>
              </a:ext>
            </a:extLst>
          </p:cNvPr>
          <p:cNvCxnSpPr>
            <a:cxnSpLocks/>
            <a:stCxn id="5" idx="6"/>
            <a:endCxn id="12" idx="3"/>
          </p:cNvCxnSpPr>
          <p:nvPr/>
        </p:nvCxnSpPr>
        <p:spPr>
          <a:xfrm flipV="1">
            <a:off x="4329764" y="2166099"/>
            <a:ext cx="1793018" cy="31634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17966572-B82B-4B22-BFA7-D31B694173B8}"/>
              </a:ext>
            </a:extLst>
          </p:cNvPr>
          <p:cNvCxnSpPr>
            <a:cxnSpLocks/>
            <a:stCxn id="6" idx="6"/>
            <a:endCxn id="11" idx="2"/>
          </p:cNvCxnSpPr>
          <p:nvPr/>
        </p:nvCxnSpPr>
        <p:spPr>
          <a:xfrm flipV="1">
            <a:off x="2711117" y="4280034"/>
            <a:ext cx="3202003" cy="9144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D4E90C2A-D0C6-4647-BD70-D09435B60D91}"/>
              </a:ext>
            </a:extLst>
          </p:cNvPr>
          <p:cNvCxnSpPr>
            <a:cxnSpLocks/>
            <a:endCxn id="10" idx="1"/>
          </p:cNvCxnSpPr>
          <p:nvPr/>
        </p:nvCxnSpPr>
        <p:spPr>
          <a:xfrm>
            <a:off x="2711117" y="4364865"/>
            <a:ext cx="1645429" cy="119965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BB2F2167-D2F9-4023-9BD0-2C58FCF7C3B8}"/>
              </a:ext>
            </a:extLst>
          </p:cNvPr>
          <p:cNvCxnSpPr>
            <a:cxnSpLocks/>
            <a:stCxn id="8" idx="0"/>
            <a:endCxn id="7" idx="2"/>
          </p:cNvCxnSpPr>
          <p:nvPr/>
        </p:nvCxnSpPr>
        <p:spPr>
          <a:xfrm flipV="1">
            <a:off x="2192956" y="3429000"/>
            <a:ext cx="2149642" cy="197398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35C48EDD-26D1-41A3-89A2-06003AA4B782}"/>
              </a:ext>
            </a:extLst>
          </p:cNvPr>
          <p:cNvCxnSpPr>
            <a:cxnSpLocks/>
            <a:stCxn id="8" idx="7"/>
            <a:endCxn id="11" idx="2"/>
          </p:cNvCxnSpPr>
          <p:nvPr/>
        </p:nvCxnSpPr>
        <p:spPr>
          <a:xfrm flipV="1">
            <a:off x="2257614" y="4280034"/>
            <a:ext cx="3655506" cy="114973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192C3F06-CA5F-49B7-B061-967DF3108476}"/>
              </a:ext>
            </a:extLst>
          </p:cNvPr>
          <p:cNvCxnSpPr>
            <a:cxnSpLocks/>
            <a:stCxn id="10" idx="7"/>
            <a:endCxn id="9" idx="3"/>
          </p:cNvCxnSpPr>
          <p:nvPr/>
        </p:nvCxnSpPr>
        <p:spPr>
          <a:xfrm flipV="1">
            <a:off x="4485862" y="3168731"/>
            <a:ext cx="1808571" cy="239578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CBA853C1-1CFE-49CA-8796-B9500901D007}"/>
              </a:ext>
            </a:extLst>
          </p:cNvPr>
          <p:cNvCxnSpPr>
            <a:cxnSpLocks/>
            <a:stCxn id="9" idx="0"/>
            <a:endCxn id="12" idx="4"/>
          </p:cNvCxnSpPr>
          <p:nvPr/>
        </p:nvCxnSpPr>
        <p:spPr>
          <a:xfrm flipH="1" flipV="1">
            <a:off x="6187440" y="2192881"/>
            <a:ext cx="171651" cy="81975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D080EA5E-C952-4624-8E31-A3A8DD852AFF}"/>
              </a:ext>
            </a:extLst>
          </p:cNvPr>
          <p:cNvCxnSpPr>
            <a:cxnSpLocks/>
            <a:stCxn id="9" idx="5"/>
            <a:endCxn id="13" idx="2"/>
          </p:cNvCxnSpPr>
          <p:nvPr/>
        </p:nvCxnSpPr>
        <p:spPr>
          <a:xfrm>
            <a:off x="6423749" y="3168731"/>
            <a:ext cx="1396778" cy="44314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4E169A8A-55CC-4797-B771-2ACFFE849464}"/>
              </a:ext>
            </a:extLst>
          </p:cNvPr>
          <p:cNvCxnSpPr>
            <a:cxnSpLocks/>
            <a:stCxn id="13" idx="7"/>
            <a:endCxn id="14" idx="3"/>
          </p:cNvCxnSpPr>
          <p:nvPr/>
        </p:nvCxnSpPr>
        <p:spPr>
          <a:xfrm flipV="1">
            <a:off x="7976625" y="2324878"/>
            <a:ext cx="1235866" cy="122234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xmlns="" id="{A2E7076C-01F1-4278-85F1-1D8809B42008}"/>
              </a:ext>
            </a:extLst>
          </p:cNvPr>
          <p:cNvCxnSpPr>
            <a:cxnSpLocks/>
            <a:stCxn id="4" idx="4"/>
            <a:endCxn id="8" idx="0"/>
          </p:cNvCxnSpPr>
          <p:nvPr/>
        </p:nvCxnSpPr>
        <p:spPr>
          <a:xfrm>
            <a:off x="1804737" y="2877954"/>
            <a:ext cx="388219" cy="25250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250F3F4D-6477-446F-9802-6CCB5B509B9D}"/>
              </a:ext>
            </a:extLst>
          </p:cNvPr>
          <p:cNvCxnSpPr>
            <a:cxnSpLocks/>
            <a:stCxn id="13" idx="5"/>
          </p:cNvCxnSpPr>
          <p:nvPr/>
        </p:nvCxnSpPr>
        <p:spPr>
          <a:xfrm>
            <a:off x="7976625" y="3676538"/>
            <a:ext cx="2402463" cy="125538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xmlns="" id="{2C62C65E-FAB7-4060-8C43-45F993D17187}"/>
              </a:ext>
            </a:extLst>
          </p:cNvPr>
          <p:cNvCxnSpPr>
            <a:cxnSpLocks/>
            <a:endCxn id="16" idx="2"/>
          </p:cNvCxnSpPr>
          <p:nvPr/>
        </p:nvCxnSpPr>
        <p:spPr>
          <a:xfrm>
            <a:off x="4491477" y="5618505"/>
            <a:ext cx="3304987" cy="20317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 id="{5AFF0580-F880-4E2D-8AFB-E93134D4307D}"/>
              </a:ext>
            </a:extLst>
          </p:cNvPr>
          <p:cNvCxnSpPr>
            <a:cxnSpLocks/>
            <a:stCxn id="4" idx="5"/>
            <a:endCxn id="7" idx="2"/>
          </p:cNvCxnSpPr>
          <p:nvPr/>
        </p:nvCxnSpPr>
        <p:spPr>
          <a:xfrm>
            <a:off x="1869395" y="2851172"/>
            <a:ext cx="2473203" cy="5778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xmlns="" id="{D5A62C16-1715-483E-880F-50882952E00B}"/>
              </a:ext>
            </a:extLst>
          </p:cNvPr>
          <p:cNvCxnSpPr>
            <a:cxnSpLocks/>
            <a:stCxn id="11" idx="7"/>
            <a:endCxn id="14" idx="3"/>
          </p:cNvCxnSpPr>
          <p:nvPr/>
        </p:nvCxnSpPr>
        <p:spPr>
          <a:xfrm flipV="1">
            <a:off x="6069218" y="2324878"/>
            <a:ext cx="3143273" cy="189049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58AC733C-8FEB-49AD-A08B-35734AF983B9}"/>
              </a:ext>
            </a:extLst>
          </p:cNvPr>
          <p:cNvCxnSpPr>
            <a:cxnSpLocks/>
            <a:stCxn id="16" idx="1"/>
            <a:endCxn id="9" idx="5"/>
          </p:cNvCxnSpPr>
          <p:nvPr/>
        </p:nvCxnSpPr>
        <p:spPr>
          <a:xfrm flipH="1" flipV="1">
            <a:off x="6423749" y="3168731"/>
            <a:ext cx="1399497" cy="258829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85" name="Slide Number Placeholder 84">
            <a:extLst>
              <a:ext uri="{FF2B5EF4-FFF2-40B4-BE49-F238E27FC236}">
                <a16:creationId xmlns:a16="http://schemas.microsoft.com/office/drawing/2014/main" xmlns="" id="{78A2D595-20CA-454E-A280-FD48C564EA70}"/>
              </a:ext>
            </a:extLst>
          </p:cNvPr>
          <p:cNvSpPr>
            <a:spLocks noGrp="1"/>
          </p:cNvSpPr>
          <p:nvPr>
            <p:ph type="sldNum" sz="quarter" idx="12"/>
          </p:nvPr>
        </p:nvSpPr>
        <p:spPr/>
        <p:txBody>
          <a:bodyPr/>
          <a:lstStyle/>
          <a:p>
            <a:fld id="{CA567883-A6BE-41D5-9425-B7D6E1B65EB3}" type="slidenum">
              <a:rPr lang="en-US" smtClean="0"/>
              <a:t>10</a:t>
            </a:fld>
            <a:endParaRPr lang="en-US"/>
          </a:p>
        </p:txBody>
      </p:sp>
    </p:spTree>
    <p:extLst>
      <p:ext uri="{BB962C8B-B14F-4D97-AF65-F5344CB8AC3E}">
        <p14:creationId xmlns:p14="http://schemas.microsoft.com/office/powerpoint/2010/main" val="131226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B43F7-57A1-47DD-97B7-2773C1C29097}"/>
              </a:ext>
            </a:extLst>
          </p:cNvPr>
          <p:cNvSpPr>
            <a:spLocks noGrp="1"/>
          </p:cNvSpPr>
          <p:nvPr>
            <p:ph type="title"/>
          </p:nvPr>
        </p:nvSpPr>
        <p:spPr/>
        <p:txBody>
          <a:bodyPr/>
          <a:lstStyle/>
          <a:p>
            <a:r>
              <a:rPr lang="en-US" dirty="0"/>
              <a:t>Edge Dominating Set (EDS)</a:t>
            </a:r>
          </a:p>
        </p:txBody>
      </p:sp>
      <p:sp>
        <p:nvSpPr>
          <p:cNvPr id="4" name="Oval 3">
            <a:extLst>
              <a:ext uri="{FF2B5EF4-FFF2-40B4-BE49-F238E27FC236}">
                <a16:creationId xmlns:a16="http://schemas.microsoft.com/office/drawing/2014/main" xmlns="" id="{6A78D617-E902-4A85-B3A6-C2DAD86227DB}"/>
              </a:ext>
            </a:extLst>
          </p:cNvPr>
          <p:cNvSpPr/>
          <p:nvPr/>
        </p:nvSpPr>
        <p:spPr>
          <a:xfrm>
            <a:off x="1713297" y="269507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9C21114D-CBC9-4BE5-BEAC-29AB993E7DE1}"/>
              </a:ext>
            </a:extLst>
          </p:cNvPr>
          <p:cNvSpPr/>
          <p:nvPr/>
        </p:nvSpPr>
        <p:spPr>
          <a:xfrm>
            <a:off x="4146884" y="239100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xmlns="" id="{2D973B14-8FFD-4651-A16F-9E26DAB4E7B2}"/>
              </a:ext>
            </a:extLst>
          </p:cNvPr>
          <p:cNvSpPr/>
          <p:nvPr/>
        </p:nvSpPr>
        <p:spPr>
          <a:xfrm>
            <a:off x="2528237" y="428003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9C48BB15-BA8A-4BFC-82E5-CFA79CF92EA5}"/>
              </a:ext>
            </a:extLst>
          </p:cNvPr>
          <p:cNvSpPr/>
          <p:nvPr/>
        </p:nvSpPr>
        <p:spPr>
          <a:xfrm>
            <a:off x="4342598" y="333756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1A502496-D388-4AE4-895F-CC53CD9B3315}"/>
              </a:ext>
            </a:extLst>
          </p:cNvPr>
          <p:cNvSpPr/>
          <p:nvPr/>
        </p:nvSpPr>
        <p:spPr>
          <a:xfrm>
            <a:off x="2101516" y="540298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7DAA845E-1EF8-4F51-B1DF-D27826D48638}"/>
              </a:ext>
            </a:extLst>
          </p:cNvPr>
          <p:cNvSpPr/>
          <p:nvPr/>
        </p:nvSpPr>
        <p:spPr>
          <a:xfrm>
            <a:off x="6267651" y="3012633"/>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C3B09706-E780-4636-8A70-A93E76934637}"/>
              </a:ext>
            </a:extLst>
          </p:cNvPr>
          <p:cNvSpPr/>
          <p:nvPr/>
        </p:nvSpPr>
        <p:spPr>
          <a:xfrm>
            <a:off x="4329764" y="5537736"/>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85B4CDD0-EB0F-4AE3-B49A-04CFF67619E6}"/>
              </a:ext>
            </a:extLst>
          </p:cNvPr>
          <p:cNvSpPr/>
          <p:nvPr/>
        </p:nvSpPr>
        <p:spPr>
          <a:xfrm>
            <a:off x="5913120" y="418859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C10DC7AC-94E2-43D3-BC17-0383A75E9FDB}"/>
              </a:ext>
            </a:extLst>
          </p:cNvPr>
          <p:cNvSpPr/>
          <p:nvPr/>
        </p:nvSpPr>
        <p:spPr>
          <a:xfrm>
            <a:off x="6096000" y="201000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1C54255A-7F46-45E0-9D40-EE1CDA818F11}"/>
              </a:ext>
            </a:extLst>
          </p:cNvPr>
          <p:cNvSpPr/>
          <p:nvPr/>
        </p:nvSpPr>
        <p:spPr>
          <a:xfrm>
            <a:off x="7820527" y="352044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8B23635C-CB8D-4619-8D2D-B0C0FC179FDB}"/>
              </a:ext>
            </a:extLst>
          </p:cNvPr>
          <p:cNvSpPr/>
          <p:nvPr/>
        </p:nvSpPr>
        <p:spPr>
          <a:xfrm>
            <a:off x="9185709" y="216878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A021AF25-9F58-4CEB-820E-2A93E066D225}"/>
              </a:ext>
            </a:extLst>
          </p:cNvPr>
          <p:cNvSpPr/>
          <p:nvPr/>
        </p:nvSpPr>
        <p:spPr>
          <a:xfrm>
            <a:off x="10380848" y="487325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D103203B-8692-4ACA-9034-46367CCC5095}"/>
              </a:ext>
            </a:extLst>
          </p:cNvPr>
          <p:cNvSpPr/>
          <p:nvPr/>
        </p:nvSpPr>
        <p:spPr>
          <a:xfrm>
            <a:off x="7796464" y="573024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xmlns="" id="{DD60BDE2-5935-47C8-819B-DBA6EE165B28}"/>
              </a:ext>
            </a:extLst>
          </p:cNvPr>
          <p:cNvCxnSpPr>
            <a:cxnSpLocks/>
            <a:stCxn id="4" idx="6"/>
            <a:endCxn id="5" idx="2"/>
          </p:cNvCxnSpPr>
          <p:nvPr/>
        </p:nvCxnSpPr>
        <p:spPr>
          <a:xfrm flipV="1">
            <a:off x="1896177" y="2482441"/>
            <a:ext cx="2250707" cy="304073"/>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7E7BF502-ECA0-42D3-925D-890EAFCA998D}"/>
              </a:ext>
            </a:extLst>
          </p:cNvPr>
          <p:cNvCxnSpPr>
            <a:cxnSpLocks/>
            <a:stCxn id="6" idx="7"/>
            <a:endCxn id="5" idx="3"/>
          </p:cNvCxnSpPr>
          <p:nvPr/>
        </p:nvCxnSpPr>
        <p:spPr>
          <a:xfrm flipV="1">
            <a:off x="2684335" y="2547099"/>
            <a:ext cx="1489331" cy="175971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F474B620-F248-4CEA-B9D6-5928F36C7D2C}"/>
              </a:ext>
            </a:extLst>
          </p:cNvPr>
          <p:cNvCxnSpPr>
            <a:cxnSpLocks/>
            <a:stCxn id="7" idx="7"/>
            <a:endCxn id="12" idx="3"/>
          </p:cNvCxnSpPr>
          <p:nvPr/>
        </p:nvCxnSpPr>
        <p:spPr>
          <a:xfrm flipV="1">
            <a:off x="4498696" y="2166099"/>
            <a:ext cx="1624086" cy="1198243"/>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0E58BCB2-88AF-4FCE-A1EA-758AA5DCF2D9}"/>
              </a:ext>
            </a:extLst>
          </p:cNvPr>
          <p:cNvCxnSpPr>
            <a:cxnSpLocks/>
            <a:stCxn id="12" idx="6"/>
            <a:endCxn id="14" idx="2"/>
          </p:cNvCxnSpPr>
          <p:nvPr/>
        </p:nvCxnSpPr>
        <p:spPr>
          <a:xfrm>
            <a:off x="6278880" y="2101441"/>
            <a:ext cx="2906829" cy="15877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048E1BDB-B704-4FCD-9C2A-A81B5547E269}"/>
              </a:ext>
            </a:extLst>
          </p:cNvPr>
          <p:cNvCxnSpPr>
            <a:cxnSpLocks/>
            <a:stCxn id="11" idx="6"/>
            <a:endCxn id="15" idx="2"/>
          </p:cNvCxnSpPr>
          <p:nvPr/>
        </p:nvCxnSpPr>
        <p:spPr>
          <a:xfrm>
            <a:off x="6096000" y="4280034"/>
            <a:ext cx="4284848" cy="684657"/>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5EFA0533-3189-477F-ABA8-FF1577ECD5B6}"/>
              </a:ext>
            </a:extLst>
          </p:cNvPr>
          <p:cNvCxnSpPr>
            <a:cxnSpLocks/>
            <a:stCxn id="16" idx="7"/>
            <a:endCxn id="14" idx="4"/>
          </p:cNvCxnSpPr>
          <p:nvPr/>
        </p:nvCxnSpPr>
        <p:spPr>
          <a:xfrm flipV="1">
            <a:off x="7952562" y="2351660"/>
            <a:ext cx="1324587" cy="340536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671A4AF8-E2CA-4A83-9EEC-EB21AEA94264}"/>
              </a:ext>
            </a:extLst>
          </p:cNvPr>
          <p:cNvCxnSpPr>
            <a:cxnSpLocks/>
            <a:stCxn id="5" idx="6"/>
            <a:endCxn id="12" idx="3"/>
          </p:cNvCxnSpPr>
          <p:nvPr/>
        </p:nvCxnSpPr>
        <p:spPr>
          <a:xfrm flipV="1">
            <a:off x="4329764" y="2166099"/>
            <a:ext cx="1793018" cy="31634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17966572-B82B-4B22-BFA7-D31B694173B8}"/>
              </a:ext>
            </a:extLst>
          </p:cNvPr>
          <p:cNvCxnSpPr>
            <a:cxnSpLocks/>
            <a:stCxn id="6" idx="6"/>
            <a:endCxn id="11" idx="2"/>
          </p:cNvCxnSpPr>
          <p:nvPr/>
        </p:nvCxnSpPr>
        <p:spPr>
          <a:xfrm flipV="1">
            <a:off x="2711117" y="4280034"/>
            <a:ext cx="3202003" cy="9144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D4E90C2A-D0C6-4647-BD70-D09435B60D91}"/>
              </a:ext>
            </a:extLst>
          </p:cNvPr>
          <p:cNvCxnSpPr>
            <a:cxnSpLocks/>
            <a:endCxn id="10" idx="1"/>
          </p:cNvCxnSpPr>
          <p:nvPr/>
        </p:nvCxnSpPr>
        <p:spPr>
          <a:xfrm>
            <a:off x="2711117" y="4364865"/>
            <a:ext cx="1645429" cy="119965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BB2F2167-D2F9-4023-9BD0-2C58FCF7C3B8}"/>
              </a:ext>
            </a:extLst>
          </p:cNvPr>
          <p:cNvCxnSpPr>
            <a:cxnSpLocks/>
            <a:stCxn id="8" idx="0"/>
            <a:endCxn id="7" idx="2"/>
          </p:cNvCxnSpPr>
          <p:nvPr/>
        </p:nvCxnSpPr>
        <p:spPr>
          <a:xfrm flipV="1">
            <a:off x="2192956" y="3429000"/>
            <a:ext cx="2149642" cy="197398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35C48EDD-26D1-41A3-89A2-06003AA4B782}"/>
              </a:ext>
            </a:extLst>
          </p:cNvPr>
          <p:cNvCxnSpPr>
            <a:cxnSpLocks/>
            <a:stCxn id="8" idx="7"/>
            <a:endCxn id="11" idx="2"/>
          </p:cNvCxnSpPr>
          <p:nvPr/>
        </p:nvCxnSpPr>
        <p:spPr>
          <a:xfrm flipV="1">
            <a:off x="2257614" y="4280034"/>
            <a:ext cx="3655506" cy="114973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192C3F06-CA5F-49B7-B061-967DF3108476}"/>
              </a:ext>
            </a:extLst>
          </p:cNvPr>
          <p:cNvCxnSpPr>
            <a:cxnSpLocks/>
            <a:stCxn id="10" idx="7"/>
            <a:endCxn id="9" idx="3"/>
          </p:cNvCxnSpPr>
          <p:nvPr/>
        </p:nvCxnSpPr>
        <p:spPr>
          <a:xfrm flipV="1">
            <a:off x="4485862" y="3168731"/>
            <a:ext cx="1808571" cy="239578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CBA853C1-1CFE-49CA-8796-B9500901D007}"/>
              </a:ext>
            </a:extLst>
          </p:cNvPr>
          <p:cNvCxnSpPr>
            <a:cxnSpLocks/>
            <a:stCxn id="9" idx="0"/>
            <a:endCxn id="12" idx="4"/>
          </p:cNvCxnSpPr>
          <p:nvPr/>
        </p:nvCxnSpPr>
        <p:spPr>
          <a:xfrm flipH="1" flipV="1">
            <a:off x="6187440" y="2192881"/>
            <a:ext cx="171651" cy="819752"/>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D080EA5E-C952-4624-8E31-A3A8DD852AFF}"/>
              </a:ext>
            </a:extLst>
          </p:cNvPr>
          <p:cNvCxnSpPr>
            <a:cxnSpLocks/>
            <a:stCxn id="9" idx="5"/>
            <a:endCxn id="13" idx="2"/>
          </p:cNvCxnSpPr>
          <p:nvPr/>
        </p:nvCxnSpPr>
        <p:spPr>
          <a:xfrm>
            <a:off x="6423749" y="3168731"/>
            <a:ext cx="1396778" cy="443149"/>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4E169A8A-55CC-4797-B771-2ACFFE849464}"/>
              </a:ext>
            </a:extLst>
          </p:cNvPr>
          <p:cNvCxnSpPr>
            <a:cxnSpLocks/>
            <a:stCxn id="13" idx="7"/>
            <a:endCxn id="14" idx="3"/>
          </p:cNvCxnSpPr>
          <p:nvPr/>
        </p:nvCxnSpPr>
        <p:spPr>
          <a:xfrm flipV="1">
            <a:off x="7976625" y="2324878"/>
            <a:ext cx="1235866" cy="122234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xmlns="" id="{A2E7076C-01F1-4278-85F1-1D8809B42008}"/>
              </a:ext>
            </a:extLst>
          </p:cNvPr>
          <p:cNvCxnSpPr>
            <a:cxnSpLocks/>
            <a:stCxn id="4" idx="4"/>
            <a:endCxn id="8" idx="0"/>
          </p:cNvCxnSpPr>
          <p:nvPr/>
        </p:nvCxnSpPr>
        <p:spPr>
          <a:xfrm>
            <a:off x="1804737" y="2877954"/>
            <a:ext cx="388219" cy="25250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250F3F4D-6477-446F-9802-6CCB5B509B9D}"/>
              </a:ext>
            </a:extLst>
          </p:cNvPr>
          <p:cNvCxnSpPr>
            <a:cxnSpLocks/>
            <a:stCxn id="13" idx="5"/>
          </p:cNvCxnSpPr>
          <p:nvPr/>
        </p:nvCxnSpPr>
        <p:spPr>
          <a:xfrm>
            <a:off x="7976625" y="3676538"/>
            <a:ext cx="2402463" cy="125538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xmlns="" id="{2C62C65E-FAB7-4060-8C43-45F993D17187}"/>
              </a:ext>
            </a:extLst>
          </p:cNvPr>
          <p:cNvCxnSpPr>
            <a:cxnSpLocks/>
            <a:endCxn id="16" idx="2"/>
          </p:cNvCxnSpPr>
          <p:nvPr/>
        </p:nvCxnSpPr>
        <p:spPr>
          <a:xfrm>
            <a:off x="4491477" y="5618505"/>
            <a:ext cx="3304987" cy="203177"/>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 id="{5AFF0580-F880-4E2D-8AFB-E93134D4307D}"/>
              </a:ext>
            </a:extLst>
          </p:cNvPr>
          <p:cNvCxnSpPr>
            <a:cxnSpLocks/>
            <a:stCxn id="4" idx="5"/>
            <a:endCxn id="7" idx="2"/>
          </p:cNvCxnSpPr>
          <p:nvPr/>
        </p:nvCxnSpPr>
        <p:spPr>
          <a:xfrm>
            <a:off x="1869395" y="2851172"/>
            <a:ext cx="2473203" cy="5778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xmlns="" id="{D5A62C16-1715-483E-880F-50882952E00B}"/>
              </a:ext>
            </a:extLst>
          </p:cNvPr>
          <p:cNvCxnSpPr>
            <a:cxnSpLocks/>
            <a:stCxn id="11" idx="7"/>
            <a:endCxn id="14" idx="3"/>
          </p:cNvCxnSpPr>
          <p:nvPr/>
        </p:nvCxnSpPr>
        <p:spPr>
          <a:xfrm flipV="1">
            <a:off x="6069218" y="2324878"/>
            <a:ext cx="3143273" cy="189049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58AC733C-8FEB-49AD-A08B-35734AF983B9}"/>
              </a:ext>
            </a:extLst>
          </p:cNvPr>
          <p:cNvCxnSpPr>
            <a:cxnSpLocks/>
            <a:stCxn id="16" idx="1"/>
            <a:endCxn id="9" idx="5"/>
          </p:cNvCxnSpPr>
          <p:nvPr/>
        </p:nvCxnSpPr>
        <p:spPr>
          <a:xfrm flipH="1" flipV="1">
            <a:off x="6423749" y="3168731"/>
            <a:ext cx="1399497" cy="258829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26" name="Slide Number Placeholder 25">
            <a:extLst>
              <a:ext uri="{FF2B5EF4-FFF2-40B4-BE49-F238E27FC236}">
                <a16:creationId xmlns:a16="http://schemas.microsoft.com/office/drawing/2014/main" xmlns="" id="{D842ACB2-61F8-4CCA-8519-BA8358549169}"/>
              </a:ext>
            </a:extLst>
          </p:cNvPr>
          <p:cNvSpPr>
            <a:spLocks noGrp="1"/>
          </p:cNvSpPr>
          <p:nvPr>
            <p:ph type="sldNum" sz="quarter" idx="12"/>
          </p:nvPr>
        </p:nvSpPr>
        <p:spPr/>
        <p:txBody>
          <a:bodyPr/>
          <a:lstStyle/>
          <a:p>
            <a:fld id="{CA567883-A6BE-41D5-9425-B7D6E1B65EB3}" type="slidenum">
              <a:rPr lang="en-US" smtClean="0"/>
              <a:t>11</a:t>
            </a:fld>
            <a:endParaRPr lang="en-US"/>
          </a:p>
        </p:txBody>
      </p:sp>
    </p:spTree>
    <p:extLst>
      <p:ext uri="{BB962C8B-B14F-4D97-AF65-F5344CB8AC3E}">
        <p14:creationId xmlns:p14="http://schemas.microsoft.com/office/powerpoint/2010/main" val="3430580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B43F7-57A1-47DD-97B7-2773C1C29097}"/>
              </a:ext>
            </a:extLst>
          </p:cNvPr>
          <p:cNvSpPr>
            <a:spLocks noGrp="1"/>
          </p:cNvSpPr>
          <p:nvPr>
            <p:ph type="title"/>
          </p:nvPr>
        </p:nvSpPr>
        <p:spPr/>
        <p:txBody>
          <a:bodyPr/>
          <a:lstStyle/>
          <a:p>
            <a:r>
              <a:rPr lang="en-US" dirty="0"/>
              <a:t>Independent Edge Dominating Set (IEDS)</a:t>
            </a:r>
          </a:p>
        </p:txBody>
      </p:sp>
      <p:sp>
        <p:nvSpPr>
          <p:cNvPr id="4" name="Oval 3">
            <a:extLst>
              <a:ext uri="{FF2B5EF4-FFF2-40B4-BE49-F238E27FC236}">
                <a16:creationId xmlns:a16="http://schemas.microsoft.com/office/drawing/2014/main" xmlns="" id="{6A78D617-E902-4A85-B3A6-C2DAD86227DB}"/>
              </a:ext>
            </a:extLst>
          </p:cNvPr>
          <p:cNvSpPr/>
          <p:nvPr/>
        </p:nvSpPr>
        <p:spPr>
          <a:xfrm>
            <a:off x="1713297" y="269507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9C21114D-CBC9-4BE5-BEAC-29AB993E7DE1}"/>
              </a:ext>
            </a:extLst>
          </p:cNvPr>
          <p:cNvSpPr/>
          <p:nvPr/>
        </p:nvSpPr>
        <p:spPr>
          <a:xfrm>
            <a:off x="4146884" y="239100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xmlns="" id="{2D973B14-8FFD-4651-A16F-9E26DAB4E7B2}"/>
              </a:ext>
            </a:extLst>
          </p:cNvPr>
          <p:cNvSpPr/>
          <p:nvPr/>
        </p:nvSpPr>
        <p:spPr>
          <a:xfrm>
            <a:off x="2528237" y="428003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9C48BB15-BA8A-4BFC-82E5-CFA79CF92EA5}"/>
              </a:ext>
            </a:extLst>
          </p:cNvPr>
          <p:cNvSpPr/>
          <p:nvPr/>
        </p:nvSpPr>
        <p:spPr>
          <a:xfrm>
            <a:off x="4342598" y="333756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1A502496-D388-4AE4-895F-CC53CD9B3315}"/>
              </a:ext>
            </a:extLst>
          </p:cNvPr>
          <p:cNvSpPr/>
          <p:nvPr/>
        </p:nvSpPr>
        <p:spPr>
          <a:xfrm>
            <a:off x="2101516" y="540298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7DAA845E-1EF8-4F51-B1DF-D27826D48638}"/>
              </a:ext>
            </a:extLst>
          </p:cNvPr>
          <p:cNvSpPr/>
          <p:nvPr/>
        </p:nvSpPr>
        <p:spPr>
          <a:xfrm>
            <a:off x="6267651" y="3012633"/>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C3B09706-E780-4636-8A70-A93E76934637}"/>
              </a:ext>
            </a:extLst>
          </p:cNvPr>
          <p:cNvSpPr/>
          <p:nvPr/>
        </p:nvSpPr>
        <p:spPr>
          <a:xfrm>
            <a:off x="4329764" y="5537736"/>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85B4CDD0-EB0F-4AE3-B49A-04CFF67619E6}"/>
              </a:ext>
            </a:extLst>
          </p:cNvPr>
          <p:cNvSpPr/>
          <p:nvPr/>
        </p:nvSpPr>
        <p:spPr>
          <a:xfrm>
            <a:off x="5913120" y="418859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C10DC7AC-94E2-43D3-BC17-0383A75E9FDB}"/>
              </a:ext>
            </a:extLst>
          </p:cNvPr>
          <p:cNvSpPr/>
          <p:nvPr/>
        </p:nvSpPr>
        <p:spPr>
          <a:xfrm>
            <a:off x="6096000" y="201000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1C54255A-7F46-45E0-9D40-EE1CDA818F11}"/>
              </a:ext>
            </a:extLst>
          </p:cNvPr>
          <p:cNvSpPr/>
          <p:nvPr/>
        </p:nvSpPr>
        <p:spPr>
          <a:xfrm>
            <a:off x="7820527" y="352044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8B23635C-CB8D-4619-8D2D-B0C0FC179FDB}"/>
              </a:ext>
            </a:extLst>
          </p:cNvPr>
          <p:cNvSpPr/>
          <p:nvPr/>
        </p:nvSpPr>
        <p:spPr>
          <a:xfrm>
            <a:off x="9185709" y="216878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A021AF25-9F58-4CEB-820E-2A93E066D225}"/>
              </a:ext>
            </a:extLst>
          </p:cNvPr>
          <p:cNvSpPr/>
          <p:nvPr/>
        </p:nvSpPr>
        <p:spPr>
          <a:xfrm>
            <a:off x="10380848" y="487325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D103203B-8692-4ACA-9034-46367CCC5095}"/>
              </a:ext>
            </a:extLst>
          </p:cNvPr>
          <p:cNvSpPr/>
          <p:nvPr/>
        </p:nvSpPr>
        <p:spPr>
          <a:xfrm>
            <a:off x="7796464" y="573024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xmlns="" id="{DD60BDE2-5935-47C8-819B-DBA6EE165B28}"/>
              </a:ext>
            </a:extLst>
          </p:cNvPr>
          <p:cNvCxnSpPr>
            <a:cxnSpLocks/>
            <a:stCxn id="4" idx="6"/>
            <a:endCxn id="5" idx="2"/>
          </p:cNvCxnSpPr>
          <p:nvPr/>
        </p:nvCxnSpPr>
        <p:spPr>
          <a:xfrm flipV="1">
            <a:off x="1896177" y="2482441"/>
            <a:ext cx="2250707" cy="304073"/>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7E7BF502-ECA0-42D3-925D-890EAFCA998D}"/>
              </a:ext>
            </a:extLst>
          </p:cNvPr>
          <p:cNvCxnSpPr>
            <a:cxnSpLocks/>
            <a:stCxn id="6" idx="7"/>
            <a:endCxn id="5" idx="3"/>
          </p:cNvCxnSpPr>
          <p:nvPr/>
        </p:nvCxnSpPr>
        <p:spPr>
          <a:xfrm flipV="1">
            <a:off x="2684335" y="2547099"/>
            <a:ext cx="1489331" cy="175971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F474B620-F248-4CEA-B9D6-5928F36C7D2C}"/>
              </a:ext>
            </a:extLst>
          </p:cNvPr>
          <p:cNvCxnSpPr>
            <a:cxnSpLocks/>
            <a:stCxn id="7" idx="7"/>
            <a:endCxn id="12" idx="3"/>
          </p:cNvCxnSpPr>
          <p:nvPr/>
        </p:nvCxnSpPr>
        <p:spPr>
          <a:xfrm flipV="1">
            <a:off x="4498696" y="2166099"/>
            <a:ext cx="1624086" cy="1198243"/>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0E58BCB2-88AF-4FCE-A1EA-758AA5DCF2D9}"/>
              </a:ext>
            </a:extLst>
          </p:cNvPr>
          <p:cNvCxnSpPr>
            <a:cxnSpLocks/>
            <a:stCxn id="12" idx="6"/>
            <a:endCxn id="14" idx="2"/>
          </p:cNvCxnSpPr>
          <p:nvPr/>
        </p:nvCxnSpPr>
        <p:spPr>
          <a:xfrm>
            <a:off x="6278880" y="2101441"/>
            <a:ext cx="2906829" cy="15877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048E1BDB-B704-4FCD-9C2A-A81B5547E269}"/>
              </a:ext>
            </a:extLst>
          </p:cNvPr>
          <p:cNvCxnSpPr>
            <a:cxnSpLocks/>
            <a:stCxn id="11" idx="6"/>
            <a:endCxn id="15" idx="2"/>
          </p:cNvCxnSpPr>
          <p:nvPr/>
        </p:nvCxnSpPr>
        <p:spPr>
          <a:xfrm>
            <a:off x="6096000" y="4280034"/>
            <a:ext cx="4284848" cy="68465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5EFA0533-3189-477F-ABA8-FF1577ECD5B6}"/>
              </a:ext>
            </a:extLst>
          </p:cNvPr>
          <p:cNvCxnSpPr>
            <a:cxnSpLocks/>
            <a:stCxn id="16" idx="7"/>
            <a:endCxn id="14" idx="4"/>
          </p:cNvCxnSpPr>
          <p:nvPr/>
        </p:nvCxnSpPr>
        <p:spPr>
          <a:xfrm flipV="1">
            <a:off x="7952562" y="2351660"/>
            <a:ext cx="1324587" cy="340536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671A4AF8-E2CA-4A83-9EEC-EB21AEA94264}"/>
              </a:ext>
            </a:extLst>
          </p:cNvPr>
          <p:cNvCxnSpPr>
            <a:cxnSpLocks/>
            <a:stCxn id="5" idx="6"/>
            <a:endCxn id="12" idx="3"/>
          </p:cNvCxnSpPr>
          <p:nvPr/>
        </p:nvCxnSpPr>
        <p:spPr>
          <a:xfrm flipV="1">
            <a:off x="4329764" y="2166099"/>
            <a:ext cx="1793018" cy="31634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17966572-B82B-4B22-BFA7-D31B694173B8}"/>
              </a:ext>
            </a:extLst>
          </p:cNvPr>
          <p:cNvCxnSpPr>
            <a:cxnSpLocks/>
            <a:stCxn id="6" idx="6"/>
            <a:endCxn id="11" idx="2"/>
          </p:cNvCxnSpPr>
          <p:nvPr/>
        </p:nvCxnSpPr>
        <p:spPr>
          <a:xfrm flipV="1">
            <a:off x="2711117" y="4280034"/>
            <a:ext cx="3202003" cy="9144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D4E90C2A-D0C6-4647-BD70-D09435B60D91}"/>
              </a:ext>
            </a:extLst>
          </p:cNvPr>
          <p:cNvCxnSpPr>
            <a:cxnSpLocks/>
            <a:endCxn id="10" idx="1"/>
          </p:cNvCxnSpPr>
          <p:nvPr/>
        </p:nvCxnSpPr>
        <p:spPr>
          <a:xfrm>
            <a:off x="2711117" y="4364865"/>
            <a:ext cx="1645429" cy="119965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BB2F2167-D2F9-4023-9BD0-2C58FCF7C3B8}"/>
              </a:ext>
            </a:extLst>
          </p:cNvPr>
          <p:cNvCxnSpPr>
            <a:cxnSpLocks/>
            <a:stCxn id="8" idx="0"/>
            <a:endCxn id="7" idx="2"/>
          </p:cNvCxnSpPr>
          <p:nvPr/>
        </p:nvCxnSpPr>
        <p:spPr>
          <a:xfrm flipV="1">
            <a:off x="2192956" y="3429000"/>
            <a:ext cx="2149642" cy="197398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35C48EDD-26D1-41A3-89A2-06003AA4B782}"/>
              </a:ext>
            </a:extLst>
          </p:cNvPr>
          <p:cNvCxnSpPr>
            <a:cxnSpLocks/>
            <a:stCxn id="8" idx="7"/>
            <a:endCxn id="11" idx="2"/>
          </p:cNvCxnSpPr>
          <p:nvPr/>
        </p:nvCxnSpPr>
        <p:spPr>
          <a:xfrm flipV="1">
            <a:off x="2257614" y="4280034"/>
            <a:ext cx="3655506" cy="114973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192C3F06-CA5F-49B7-B061-967DF3108476}"/>
              </a:ext>
            </a:extLst>
          </p:cNvPr>
          <p:cNvCxnSpPr>
            <a:cxnSpLocks/>
            <a:stCxn id="10" idx="7"/>
            <a:endCxn id="9" idx="3"/>
          </p:cNvCxnSpPr>
          <p:nvPr/>
        </p:nvCxnSpPr>
        <p:spPr>
          <a:xfrm flipV="1">
            <a:off x="4485862" y="3168731"/>
            <a:ext cx="1808571" cy="239578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CBA853C1-1CFE-49CA-8796-B9500901D007}"/>
              </a:ext>
            </a:extLst>
          </p:cNvPr>
          <p:cNvCxnSpPr>
            <a:cxnSpLocks/>
            <a:stCxn id="9" idx="0"/>
            <a:endCxn id="12" idx="4"/>
          </p:cNvCxnSpPr>
          <p:nvPr/>
        </p:nvCxnSpPr>
        <p:spPr>
          <a:xfrm flipH="1" flipV="1">
            <a:off x="6187440" y="2192881"/>
            <a:ext cx="171651" cy="81975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D080EA5E-C952-4624-8E31-A3A8DD852AFF}"/>
              </a:ext>
            </a:extLst>
          </p:cNvPr>
          <p:cNvCxnSpPr>
            <a:cxnSpLocks/>
            <a:stCxn id="9" idx="5"/>
            <a:endCxn id="13" idx="2"/>
          </p:cNvCxnSpPr>
          <p:nvPr/>
        </p:nvCxnSpPr>
        <p:spPr>
          <a:xfrm>
            <a:off x="6423749" y="3168731"/>
            <a:ext cx="1396778" cy="44314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4E169A8A-55CC-4797-B771-2ACFFE849464}"/>
              </a:ext>
            </a:extLst>
          </p:cNvPr>
          <p:cNvCxnSpPr>
            <a:cxnSpLocks/>
            <a:stCxn id="13" idx="7"/>
            <a:endCxn id="14" idx="3"/>
          </p:cNvCxnSpPr>
          <p:nvPr/>
        </p:nvCxnSpPr>
        <p:spPr>
          <a:xfrm flipV="1">
            <a:off x="7976625" y="2324878"/>
            <a:ext cx="1235866" cy="122234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xmlns="" id="{A2E7076C-01F1-4278-85F1-1D8809B42008}"/>
              </a:ext>
            </a:extLst>
          </p:cNvPr>
          <p:cNvCxnSpPr>
            <a:cxnSpLocks/>
            <a:stCxn id="4" idx="4"/>
            <a:endCxn id="8" idx="0"/>
          </p:cNvCxnSpPr>
          <p:nvPr/>
        </p:nvCxnSpPr>
        <p:spPr>
          <a:xfrm>
            <a:off x="1804737" y="2877954"/>
            <a:ext cx="388219" cy="25250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250F3F4D-6477-446F-9802-6CCB5B509B9D}"/>
              </a:ext>
            </a:extLst>
          </p:cNvPr>
          <p:cNvCxnSpPr>
            <a:cxnSpLocks/>
            <a:stCxn id="13" idx="5"/>
          </p:cNvCxnSpPr>
          <p:nvPr/>
        </p:nvCxnSpPr>
        <p:spPr>
          <a:xfrm>
            <a:off x="7976625" y="3676538"/>
            <a:ext cx="2402463" cy="1255380"/>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xmlns="" id="{2C62C65E-FAB7-4060-8C43-45F993D17187}"/>
              </a:ext>
            </a:extLst>
          </p:cNvPr>
          <p:cNvCxnSpPr>
            <a:cxnSpLocks/>
            <a:endCxn id="16" idx="2"/>
          </p:cNvCxnSpPr>
          <p:nvPr/>
        </p:nvCxnSpPr>
        <p:spPr>
          <a:xfrm>
            <a:off x="4491477" y="5618505"/>
            <a:ext cx="3304987" cy="203177"/>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 id="{5AFF0580-F880-4E2D-8AFB-E93134D4307D}"/>
              </a:ext>
            </a:extLst>
          </p:cNvPr>
          <p:cNvCxnSpPr>
            <a:cxnSpLocks/>
            <a:stCxn id="4" idx="5"/>
            <a:endCxn id="7" idx="2"/>
          </p:cNvCxnSpPr>
          <p:nvPr/>
        </p:nvCxnSpPr>
        <p:spPr>
          <a:xfrm>
            <a:off x="1869395" y="2851172"/>
            <a:ext cx="2473203" cy="5778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xmlns="" id="{D5A62C16-1715-483E-880F-50882952E00B}"/>
              </a:ext>
            </a:extLst>
          </p:cNvPr>
          <p:cNvCxnSpPr>
            <a:cxnSpLocks/>
            <a:stCxn id="11" idx="7"/>
            <a:endCxn id="14" idx="3"/>
          </p:cNvCxnSpPr>
          <p:nvPr/>
        </p:nvCxnSpPr>
        <p:spPr>
          <a:xfrm flipV="1">
            <a:off x="6069218" y="2324878"/>
            <a:ext cx="3143273" cy="1890498"/>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58AC733C-8FEB-49AD-A08B-35734AF983B9}"/>
              </a:ext>
            </a:extLst>
          </p:cNvPr>
          <p:cNvCxnSpPr>
            <a:cxnSpLocks/>
            <a:stCxn id="16" idx="1"/>
            <a:endCxn id="9" idx="5"/>
          </p:cNvCxnSpPr>
          <p:nvPr/>
        </p:nvCxnSpPr>
        <p:spPr>
          <a:xfrm flipH="1" flipV="1">
            <a:off x="6423749" y="3168731"/>
            <a:ext cx="1399497" cy="258829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43CECAEA-580B-4D02-9A54-152D776FF516}"/>
              </a:ext>
            </a:extLst>
          </p:cNvPr>
          <p:cNvSpPr txBox="1"/>
          <p:nvPr/>
        </p:nvSpPr>
        <p:spPr>
          <a:xfrm>
            <a:off x="8459491" y="1462892"/>
            <a:ext cx="4908884" cy="461665"/>
          </a:xfrm>
          <a:prstGeom prst="rect">
            <a:avLst/>
          </a:prstGeom>
          <a:noFill/>
        </p:spPr>
        <p:txBody>
          <a:bodyPr wrap="square" rtlCol="0">
            <a:spAutoFit/>
          </a:bodyPr>
          <a:lstStyle/>
          <a:p>
            <a:r>
              <a:rPr lang="en-US" sz="2400" dirty="0">
                <a:latin typeface="Helvetica 35 Thin" panose="020B0500000000000000" pitchFamily="34" charset="0"/>
              </a:rPr>
              <a:t>a. k. a. maximal matching</a:t>
            </a:r>
          </a:p>
        </p:txBody>
      </p:sp>
      <p:sp>
        <p:nvSpPr>
          <p:cNvPr id="17" name="Slide Number Placeholder 16">
            <a:extLst>
              <a:ext uri="{FF2B5EF4-FFF2-40B4-BE49-F238E27FC236}">
                <a16:creationId xmlns:a16="http://schemas.microsoft.com/office/drawing/2014/main" xmlns="" id="{B6974E23-530D-42B5-9EA6-71AA12041F07}"/>
              </a:ext>
            </a:extLst>
          </p:cNvPr>
          <p:cNvSpPr>
            <a:spLocks noGrp="1"/>
          </p:cNvSpPr>
          <p:nvPr>
            <p:ph type="sldNum" sz="quarter" idx="12"/>
          </p:nvPr>
        </p:nvSpPr>
        <p:spPr/>
        <p:txBody>
          <a:bodyPr/>
          <a:lstStyle/>
          <a:p>
            <a:fld id="{CA567883-A6BE-41D5-9425-B7D6E1B65EB3}" type="slidenum">
              <a:rPr lang="en-US" smtClean="0"/>
              <a:t>12</a:t>
            </a:fld>
            <a:endParaRPr lang="en-US"/>
          </a:p>
        </p:txBody>
      </p:sp>
    </p:spTree>
    <p:extLst>
      <p:ext uri="{BB962C8B-B14F-4D97-AF65-F5344CB8AC3E}">
        <p14:creationId xmlns:p14="http://schemas.microsoft.com/office/powerpoint/2010/main" val="4039230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B43F7-57A1-47DD-97B7-2773C1C29097}"/>
              </a:ext>
            </a:extLst>
          </p:cNvPr>
          <p:cNvSpPr>
            <a:spLocks noGrp="1"/>
          </p:cNvSpPr>
          <p:nvPr>
            <p:ph type="title"/>
          </p:nvPr>
        </p:nvSpPr>
        <p:spPr/>
        <p:txBody>
          <a:bodyPr/>
          <a:lstStyle/>
          <a:p>
            <a:r>
              <a:rPr lang="en-US" dirty="0"/>
              <a:t>Edge Dominating Set-based monitoring</a:t>
            </a:r>
          </a:p>
        </p:txBody>
      </p:sp>
      <p:sp>
        <p:nvSpPr>
          <p:cNvPr id="4" name="Oval 3">
            <a:extLst>
              <a:ext uri="{FF2B5EF4-FFF2-40B4-BE49-F238E27FC236}">
                <a16:creationId xmlns:a16="http://schemas.microsoft.com/office/drawing/2014/main" xmlns="" id="{6A78D617-E902-4A85-B3A6-C2DAD86227DB}"/>
              </a:ext>
            </a:extLst>
          </p:cNvPr>
          <p:cNvSpPr/>
          <p:nvPr/>
        </p:nvSpPr>
        <p:spPr>
          <a:xfrm>
            <a:off x="1713297" y="2695074"/>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9C21114D-CBC9-4BE5-BEAC-29AB993E7DE1}"/>
              </a:ext>
            </a:extLst>
          </p:cNvPr>
          <p:cNvSpPr/>
          <p:nvPr/>
        </p:nvSpPr>
        <p:spPr>
          <a:xfrm>
            <a:off x="4146884" y="2391001"/>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xmlns="" id="{2D973B14-8FFD-4651-A16F-9E26DAB4E7B2}"/>
              </a:ext>
            </a:extLst>
          </p:cNvPr>
          <p:cNvSpPr/>
          <p:nvPr/>
        </p:nvSpPr>
        <p:spPr>
          <a:xfrm>
            <a:off x="2528237" y="428003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9C48BB15-BA8A-4BFC-82E5-CFA79CF92EA5}"/>
              </a:ext>
            </a:extLst>
          </p:cNvPr>
          <p:cNvSpPr/>
          <p:nvPr/>
        </p:nvSpPr>
        <p:spPr>
          <a:xfrm>
            <a:off x="4342598" y="3337560"/>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1A502496-D388-4AE4-895F-CC53CD9B3315}"/>
              </a:ext>
            </a:extLst>
          </p:cNvPr>
          <p:cNvSpPr/>
          <p:nvPr/>
        </p:nvSpPr>
        <p:spPr>
          <a:xfrm>
            <a:off x="2101516" y="540298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7DAA845E-1EF8-4F51-B1DF-D27826D48638}"/>
              </a:ext>
            </a:extLst>
          </p:cNvPr>
          <p:cNvSpPr/>
          <p:nvPr/>
        </p:nvSpPr>
        <p:spPr>
          <a:xfrm>
            <a:off x="6267651" y="3012633"/>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C3B09706-E780-4636-8A70-A93E76934637}"/>
              </a:ext>
            </a:extLst>
          </p:cNvPr>
          <p:cNvSpPr/>
          <p:nvPr/>
        </p:nvSpPr>
        <p:spPr>
          <a:xfrm>
            <a:off x="4329764" y="5537736"/>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85B4CDD0-EB0F-4AE3-B49A-04CFF67619E6}"/>
              </a:ext>
            </a:extLst>
          </p:cNvPr>
          <p:cNvSpPr/>
          <p:nvPr/>
        </p:nvSpPr>
        <p:spPr>
          <a:xfrm>
            <a:off x="5913120" y="4188594"/>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C10DC7AC-94E2-43D3-BC17-0383A75E9FDB}"/>
              </a:ext>
            </a:extLst>
          </p:cNvPr>
          <p:cNvSpPr/>
          <p:nvPr/>
        </p:nvSpPr>
        <p:spPr>
          <a:xfrm>
            <a:off x="6096000" y="2010001"/>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1C54255A-7F46-45E0-9D40-EE1CDA818F11}"/>
              </a:ext>
            </a:extLst>
          </p:cNvPr>
          <p:cNvSpPr/>
          <p:nvPr/>
        </p:nvSpPr>
        <p:spPr>
          <a:xfrm>
            <a:off x="7820527" y="3520440"/>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8B23635C-CB8D-4619-8D2D-B0C0FC179FDB}"/>
              </a:ext>
            </a:extLst>
          </p:cNvPr>
          <p:cNvSpPr/>
          <p:nvPr/>
        </p:nvSpPr>
        <p:spPr>
          <a:xfrm>
            <a:off x="9185709" y="2168780"/>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A021AF25-9F58-4CEB-820E-2A93E066D225}"/>
              </a:ext>
            </a:extLst>
          </p:cNvPr>
          <p:cNvSpPr/>
          <p:nvPr/>
        </p:nvSpPr>
        <p:spPr>
          <a:xfrm>
            <a:off x="10343641" y="4840478"/>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D103203B-8692-4ACA-9034-46367CCC5095}"/>
              </a:ext>
            </a:extLst>
          </p:cNvPr>
          <p:cNvSpPr/>
          <p:nvPr/>
        </p:nvSpPr>
        <p:spPr>
          <a:xfrm>
            <a:off x="7796464" y="5730242"/>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xmlns="" id="{DD60BDE2-5935-47C8-819B-DBA6EE165B28}"/>
              </a:ext>
            </a:extLst>
          </p:cNvPr>
          <p:cNvCxnSpPr>
            <a:cxnSpLocks/>
            <a:stCxn id="4" idx="6"/>
            <a:endCxn id="5" idx="2"/>
          </p:cNvCxnSpPr>
          <p:nvPr/>
        </p:nvCxnSpPr>
        <p:spPr>
          <a:xfrm flipV="1">
            <a:off x="1896177" y="2482441"/>
            <a:ext cx="2250707" cy="304073"/>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7E7BF502-ECA0-42D3-925D-890EAFCA998D}"/>
              </a:ext>
            </a:extLst>
          </p:cNvPr>
          <p:cNvCxnSpPr>
            <a:cxnSpLocks/>
            <a:stCxn id="6" idx="7"/>
            <a:endCxn id="5" idx="3"/>
          </p:cNvCxnSpPr>
          <p:nvPr/>
        </p:nvCxnSpPr>
        <p:spPr>
          <a:xfrm flipV="1">
            <a:off x="2684335" y="2547099"/>
            <a:ext cx="1489331" cy="175971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F474B620-F248-4CEA-B9D6-5928F36C7D2C}"/>
              </a:ext>
            </a:extLst>
          </p:cNvPr>
          <p:cNvCxnSpPr>
            <a:cxnSpLocks/>
            <a:stCxn id="7" idx="7"/>
            <a:endCxn id="12" idx="3"/>
          </p:cNvCxnSpPr>
          <p:nvPr/>
        </p:nvCxnSpPr>
        <p:spPr>
          <a:xfrm flipV="1">
            <a:off x="4498696" y="2166099"/>
            <a:ext cx="1624086" cy="1198243"/>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0E58BCB2-88AF-4FCE-A1EA-758AA5DCF2D9}"/>
              </a:ext>
            </a:extLst>
          </p:cNvPr>
          <p:cNvCxnSpPr>
            <a:cxnSpLocks/>
            <a:stCxn id="12" idx="6"/>
            <a:endCxn id="14" idx="2"/>
          </p:cNvCxnSpPr>
          <p:nvPr/>
        </p:nvCxnSpPr>
        <p:spPr>
          <a:xfrm>
            <a:off x="6278880" y="2101441"/>
            <a:ext cx="2906829" cy="15877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048E1BDB-B704-4FCD-9C2A-A81B5547E269}"/>
              </a:ext>
            </a:extLst>
          </p:cNvPr>
          <p:cNvCxnSpPr>
            <a:cxnSpLocks/>
            <a:stCxn id="11" idx="6"/>
            <a:endCxn id="15" idx="2"/>
          </p:cNvCxnSpPr>
          <p:nvPr/>
        </p:nvCxnSpPr>
        <p:spPr>
          <a:xfrm>
            <a:off x="6096000" y="4280034"/>
            <a:ext cx="4247641" cy="65188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5EFA0533-3189-477F-ABA8-FF1577ECD5B6}"/>
              </a:ext>
            </a:extLst>
          </p:cNvPr>
          <p:cNvCxnSpPr>
            <a:cxnSpLocks/>
            <a:stCxn id="16" idx="7"/>
            <a:endCxn id="14" idx="4"/>
          </p:cNvCxnSpPr>
          <p:nvPr/>
        </p:nvCxnSpPr>
        <p:spPr>
          <a:xfrm flipV="1">
            <a:off x="7952562" y="2351660"/>
            <a:ext cx="1324587" cy="340536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671A4AF8-E2CA-4A83-9EEC-EB21AEA94264}"/>
              </a:ext>
            </a:extLst>
          </p:cNvPr>
          <p:cNvCxnSpPr>
            <a:cxnSpLocks/>
            <a:stCxn id="5" idx="6"/>
            <a:endCxn id="12" idx="3"/>
          </p:cNvCxnSpPr>
          <p:nvPr/>
        </p:nvCxnSpPr>
        <p:spPr>
          <a:xfrm flipV="1">
            <a:off x="4329764" y="2166099"/>
            <a:ext cx="1793018" cy="31634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17966572-B82B-4B22-BFA7-D31B694173B8}"/>
              </a:ext>
            </a:extLst>
          </p:cNvPr>
          <p:cNvCxnSpPr>
            <a:cxnSpLocks/>
            <a:stCxn id="6" idx="6"/>
            <a:endCxn id="11" idx="2"/>
          </p:cNvCxnSpPr>
          <p:nvPr/>
        </p:nvCxnSpPr>
        <p:spPr>
          <a:xfrm flipV="1">
            <a:off x="2711117" y="4280034"/>
            <a:ext cx="3202003" cy="9144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D4E90C2A-D0C6-4647-BD70-D09435B60D91}"/>
              </a:ext>
            </a:extLst>
          </p:cNvPr>
          <p:cNvCxnSpPr>
            <a:cxnSpLocks/>
            <a:endCxn id="10" idx="1"/>
          </p:cNvCxnSpPr>
          <p:nvPr/>
        </p:nvCxnSpPr>
        <p:spPr>
          <a:xfrm>
            <a:off x="2711117" y="4364865"/>
            <a:ext cx="1645429" cy="119965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BB2F2167-D2F9-4023-9BD0-2C58FCF7C3B8}"/>
              </a:ext>
            </a:extLst>
          </p:cNvPr>
          <p:cNvCxnSpPr>
            <a:cxnSpLocks/>
            <a:stCxn id="8" idx="0"/>
            <a:endCxn id="7" idx="2"/>
          </p:cNvCxnSpPr>
          <p:nvPr/>
        </p:nvCxnSpPr>
        <p:spPr>
          <a:xfrm flipV="1">
            <a:off x="2192956" y="3429000"/>
            <a:ext cx="2149642" cy="197398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35C48EDD-26D1-41A3-89A2-06003AA4B782}"/>
              </a:ext>
            </a:extLst>
          </p:cNvPr>
          <p:cNvCxnSpPr>
            <a:cxnSpLocks/>
            <a:stCxn id="8" idx="7"/>
            <a:endCxn id="11" idx="2"/>
          </p:cNvCxnSpPr>
          <p:nvPr/>
        </p:nvCxnSpPr>
        <p:spPr>
          <a:xfrm flipV="1">
            <a:off x="2257614" y="4280034"/>
            <a:ext cx="3655506" cy="114973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192C3F06-CA5F-49B7-B061-967DF3108476}"/>
              </a:ext>
            </a:extLst>
          </p:cNvPr>
          <p:cNvCxnSpPr>
            <a:cxnSpLocks/>
            <a:stCxn id="10" idx="7"/>
            <a:endCxn id="9" idx="3"/>
          </p:cNvCxnSpPr>
          <p:nvPr/>
        </p:nvCxnSpPr>
        <p:spPr>
          <a:xfrm flipV="1">
            <a:off x="4485862" y="3168731"/>
            <a:ext cx="1808571" cy="239578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CBA853C1-1CFE-49CA-8796-B9500901D007}"/>
              </a:ext>
            </a:extLst>
          </p:cNvPr>
          <p:cNvCxnSpPr>
            <a:cxnSpLocks/>
            <a:stCxn id="9" idx="0"/>
            <a:endCxn id="12" idx="4"/>
          </p:cNvCxnSpPr>
          <p:nvPr/>
        </p:nvCxnSpPr>
        <p:spPr>
          <a:xfrm flipH="1" flipV="1">
            <a:off x="6187440" y="2192881"/>
            <a:ext cx="171651" cy="81975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D080EA5E-C952-4624-8E31-A3A8DD852AFF}"/>
              </a:ext>
            </a:extLst>
          </p:cNvPr>
          <p:cNvCxnSpPr>
            <a:cxnSpLocks/>
            <a:stCxn id="9" idx="5"/>
            <a:endCxn id="13" idx="2"/>
          </p:cNvCxnSpPr>
          <p:nvPr/>
        </p:nvCxnSpPr>
        <p:spPr>
          <a:xfrm>
            <a:off x="6423749" y="3168731"/>
            <a:ext cx="1396778" cy="44314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4E169A8A-55CC-4797-B771-2ACFFE849464}"/>
              </a:ext>
            </a:extLst>
          </p:cNvPr>
          <p:cNvCxnSpPr>
            <a:cxnSpLocks/>
            <a:stCxn id="13" idx="7"/>
            <a:endCxn id="14" idx="3"/>
          </p:cNvCxnSpPr>
          <p:nvPr/>
        </p:nvCxnSpPr>
        <p:spPr>
          <a:xfrm flipV="1">
            <a:off x="7976625" y="2324878"/>
            <a:ext cx="1235866" cy="122234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xmlns="" id="{A2E7076C-01F1-4278-85F1-1D8809B42008}"/>
              </a:ext>
            </a:extLst>
          </p:cNvPr>
          <p:cNvCxnSpPr>
            <a:cxnSpLocks/>
            <a:stCxn id="4" idx="4"/>
            <a:endCxn id="8" idx="0"/>
          </p:cNvCxnSpPr>
          <p:nvPr/>
        </p:nvCxnSpPr>
        <p:spPr>
          <a:xfrm>
            <a:off x="1804737" y="2877954"/>
            <a:ext cx="388219" cy="25250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250F3F4D-6477-446F-9802-6CCB5B509B9D}"/>
              </a:ext>
            </a:extLst>
          </p:cNvPr>
          <p:cNvCxnSpPr>
            <a:cxnSpLocks/>
            <a:stCxn id="13" idx="5"/>
          </p:cNvCxnSpPr>
          <p:nvPr/>
        </p:nvCxnSpPr>
        <p:spPr>
          <a:xfrm>
            <a:off x="7976625" y="3676538"/>
            <a:ext cx="2402463" cy="1255380"/>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xmlns="" id="{2C62C65E-FAB7-4060-8C43-45F993D17187}"/>
              </a:ext>
            </a:extLst>
          </p:cNvPr>
          <p:cNvCxnSpPr>
            <a:cxnSpLocks/>
            <a:endCxn id="16" idx="2"/>
          </p:cNvCxnSpPr>
          <p:nvPr/>
        </p:nvCxnSpPr>
        <p:spPr>
          <a:xfrm>
            <a:off x="4491477" y="5618505"/>
            <a:ext cx="3304987" cy="203177"/>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 id="{5AFF0580-F880-4E2D-8AFB-E93134D4307D}"/>
              </a:ext>
            </a:extLst>
          </p:cNvPr>
          <p:cNvCxnSpPr>
            <a:cxnSpLocks/>
            <a:stCxn id="4" idx="5"/>
            <a:endCxn id="7" idx="2"/>
          </p:cNvCxnSpPr>
          <p:nvPr/>
        </p:nvCxnSpPr>
        <p:spPr>
          <a:xfrm>
            <a:off x="1869395" y="2851172"/>
            <a:ext cx="2473203" cy="5778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xmlns="" id="{D5A62C16-1715-483E-880F-50882952E00B}"/>
              </a:ext>
            </a:extLst>
          </p:cNvPr>
          <p:cNvCxnSpPr>
            <a:cxnSpLocks/>
            <a:stCxn id="11" idx="7"/>
            <a:endCxn id="14" idx="3"/>
          </p:cNvCxnSpPr>
          <p:nvPr/>
        </p:nvCxnSpPr>
        <p:spPr>
          <a:xfrm flipV="1">
            <a:off x="6069218" y="2324878"/>
            <a:ext cx="3143273" cy="1890498"/>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58AC733C-8FEB-49AD-A08B-35734AF983B9}"/>
              </a:ext>
            </a:extLst>
          </p:cNvPr>
          <p:cNvCxnSpPr>
            <a:cxnSpLocks/>
            <a:stCxn id="16" idx="1"/>
            <a:endCxn id="9" idx="5"/>
          </p:cNvCxnSpPr>
          <p:nvPr/>
        </p:nvCxnSpPr>
        <p:spPr>
          <a:xfrm flipH="1" flipV="1">
            <a:off x="6423749" y="3168731"/>
            <a:ext cx="1399497" cy="258829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27" name="Slide Number Placeholder 26">
            <a:extLst>
              <a:ext uri="{FF2B5EF4-FFF2-40B4-BE49-F238E27FC236}">
                <a16:creationId xmlns:a16="http://schemas.microsoft.com/office/drawing/2014/main" xmlns="" id="{735F5910-FE30-4A11-BF86-A6C274FC6A7F}"/>
              </a:ext>
            </a:extLst>
          </p:cNvPr>
          <p:cNvSpPr>
            <a:spLocks noGrp="1"/>
          </p:cNvSpPr>
          <p:nvPr>
            <p:ph type="sldNum" sz="quarter" idx="12"/>
          </p:nvPr>
        </p:nvSpPr>
        <p:spPr/>
        <p:txBody>
          <a:bodyPr/>
          <a:lstStyle/>
          <a:p>
            <a:fld id="{CA567883-A6BE-41D5-9425-B7D6E1B65EB3}" type="slidenum">
              <a:rPr lang="en-US" smtClean="0"/>
              <a:t>13</a:t>
            </a:fld>
            <a:endParaRPr lang="en-US"/>
          </a:p>
        </p:txBody>
      </p:sp>
    </p:spTree>
    <p:extLst>
      <p:ext uri="{BB962C8B-B14F-4D97-AF65-F5344CB8AC3E}">
        <p14:creationId xmlns:p14="http://schemas.microsoft.com/office/powerpoint/2010/main" val="528717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74859-5546-475F-AE3F-23AB8E55E370}"/>
              </a:ext>
            </a:extLst>
          </p:cNvPr>
          <p:cNvSpPr>
            <a:spLocks noGrp="1"/>
          </p:cNvSpPr>
          <p:nvPr>
            <p:ph type="title"/>
          </p:nvPr>
        </p:nvSpPr>
        <p:spPr/>
        <p:txBody>
          <a:bodyPr>
            <a:normAutofit/>
          </a:bodyPr>
          <a:lstStyle/>
          <a:p>
            <a:r>
              <a:rPr lang="en-US" sz="4000" dirty="0"/>
              <a:t>We aim to create a network backbone that…</a:t>
            </a:r>
          </a:p>
        </p:txBody>
      </p:sp>
      <p:sp>
        <p:nvSpPr>
          <p:cNvPr id="3" name="Content Placeholder 2">
            <a:extLst>
              <a:ext uri="{FF2B5EF4-FFF2-40B4-BE49-F238E27FC236}">
                <a16:creationId xmlns:a16="http://schemas.microsoft.com/office/drawing/2014/main" xmlns="" id="{70C9A76E-3782-49A4-9B72-D90FBFD168AC}"/>
              </a:ext>
            </a:extLst>
          </p:cNvPr>
          <p:cNvSpPr>
            <a:spLocks noGrp="1"/>
          </p:cNvSpPr>
          <p:nvPr>
            <p:ph idx="1"/>
          </p:nvPr>
        </p:nvSpPr>
        <p:spPr/>
        <p:txBody>
          <a:bodyPr/>
          <a:lstStyle/>
          <a:p>
            <a:r>
              <a:rPr lang="en-US" dirty="0"/>
              <a:t>Can monitor all link failures</a:t>
            </a:r>
          </a:p>
          <a:p>
            <a:r>
              <a:rPr lang="en-US" dirty="0">
                <a:solidFill>
                  <a:srgbClr val="FF0000"/>
                </a:solidFill>
              </a:rPr>
              <a:t>Can aggregate information (i.e., is connected)</a:t>
            </a:r>
          </a:p>
          <a:p>
            <a:r>
              <a:rPr lang="en-US" dirty="0"/>
              <a:t>Is small</a:t>
            </a:r>
          </a:p>
          <a:p>
            <a:r>
              <a:rPr lang="en-US" dirty="0"/>
              <a:t>Has many inter-layer edges</a:t>
            </a:r>
          </a:p>
          <a:p>
            <a:pPr marL="0" indent="0">
              <a:buNone/>
            </a:pPr>
            <a:endParaRPr lang="en-US" dirty="0"/>
          </a:p>
        </p:txBody>
      </p:sp>
      <p:sp>
        <p:nvSpPr>
          <p:cNvPr id="4" name="Title 1">
            <a:extLst>
              <a:ext uri="{FF2B5EF4-FFF2-40B4-BE49-F238E27FC236}">
                <a16:creationId xmlns:a16="http://schemas.microsoft.com/office/drawing/2014/main" xmlns="" id="{0F192024-6C5B-4A0A-A36B-DD3DBBA16AAE}"/>
              </a:ext>
            </a:extLst>
          </p:cNvPr>
          <p:cNvSpPr txBox="1">
            <a:spLocks/>
          </p:cNvSpPr>
          <p:nvPr/>
        </p:nvSpPr>
        <p:spPr>
          <a:xfrm>
            <a:off x="838200" y="43002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Helvetica 35 Thin" panose="020B0500000000000000" pitchFamily="34" charset="0"/>
                <a:ea typeface="+mj-ea"/>
                <a:cs typeface="+mj-cs"/>
              </a:defRPr>
            </a:lvl1pPr>
          </a:lstStyle>
          <a:p>
            <a:r>
              <a:rPr lang="en-US" sz="4000" dirty="0"/>
              <a:t>… in a distributed manner</a:t>
            </a:r>
          </a:p>
        </p:txBody>
      </p:sp>
      <p:sp>
        <p:nvSpPr>
          <p:cNvPr id="6" name="Slide Number Placeholder 5">
            <a:extLst>
              <a:ext uri="{FF2B5EF4-FFF2-40B4-BE49-F238E27FC236}">
                <a16:creationId xmlns:a16="http://schemas.microsoft.com/office/drawing/2014/main" xmlns="" id="{BF98611C-E30A-4A71-A93C-31B96FBDF66C}"/>
              </a:ext>
            </a:extLst>
          </p:cNvPr>
          <p:cNvSpPr>
            <a:spLocks noGrp="1"/>
          </p:cNvSpPr>
          <p:nvPr>
            <p:ph type="sldNum" sz="quarter" idx="12"/>
          </p:nvPr>
        </p:nvSpPr>
        <p:spPr/>
        <p:txBody>
          <a:bodyPr/>
          <a:lstStyle/>
          <a:p>
            <a:fld id="{CA567883-A6BE-41D5-9425-B7D6E1B65EB3}" type="slidenum">
              <a:rPr lang="en-US" smtClean="0"/>
              <a:t>14</a:t>
            </a:fld>
            <a:endParaRPr lang="en-US"/>
          </a:p>
        </p:txBody>
      </p:sp>
    </p:spTree>
    <p:extLst>
      <p:ext uri="{BB962C8B-B14F-4D97-AF65-F5344CB8AC3E}">
        <p14:creationId xmlns:p14="http://schemas.microsoft.com/office/powerpoint/2010/main" val="2958095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B43F7-57A1-47DD-97B7-2773C1C29097}"/>
              </a:ext>
            </a:extLst>
          </p:cNvPr>
          <p:cNvSpPr>
            <a:spLocks noGrp="1"/>
          </p:cNvSpPr>
          <p:nvPr>
            <p:ph type="title"/>
          </p:nvPr>
        </p:nvSpPr>
        <p:spPr/>
        <p:txBody>
          <a:bodyPr/>
          <a:lstStyle/>
          <a:p>
            <a:r>
              <a:rPr lang="en-US" dirty="0"/>
              <a:t>Connected EDS for monitoring</a:t>
            </a:r>
          </a:p>
        </p:txBody>
      </p:sp>
      <p:sp>
        <p:nvSpPr>
          <p:cNvPr id="4" name="Oval 3">
            <a:extLst>
              <a:ext uri="{FF2B5EF4-FFF2-40B4-BE49-F238E27FC236}">
                <a16:creationId xmlns:a16="http://schemas.microsoft.com/office/drawing/2014/main" xmlns="" id="{6A78D617-E902-4A85-B3A6-C2DAD86227DB}"/>
              </a:ext>
            </a:extLst>
          </p:cNvPr>
          <p:cNvSpPr/>
          <p:nvPr/>
        </p:nvSpPr>
        <p:spPr>
          <a:xfrm>
            <a:off x="1713297" y="2695074"/>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9C21114D-CBC9-4BE5-BEAC-29AB993E7DE1}"/>
              </a:ext>
            </a:extLst>
          </p:cNvPr>
          <p:cNvSpPr/>
          <p:nvPr/>
        </p:nvSpPr>
        <p:spPr>
          <a:xfrm>
            <a:off x="4146884" y="2391001"/>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xmlns="" id="{2D973B14-8FFD-4651-A16F-9E26DAB4E7B2}"/>
              </a:ext>
            </a:extLst>
          </p:cNvPr>
          <p:cNvSpPr/>
          <p:nvPr/>
        </p:nvSpPr>
        <p:spPr>
          <a:xfrm>
            <a:off x="2528237" y="428003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9C48BB15-BA8A-4BFC-82E5-CFA79CF92EA5}"/>
              </a:ext>
            </a:extLst>
          </p:cNvPr>
          <p:cNvSpPr/>
          <p:nvPr/>
        </p:nvSpPr>
        <p:spPr>
          <a:xfrm>
            <a:off x="4342598" y="3337560"/>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1A502496-D388-4AE4-895F-CC53CD9B3315}"/>
              </a:ext>
            </a:extLst>
          </p:cNvPr>
          <p:cNvSpPr/>
          <p:nvPr/>
        </p:nvSpPr>
        <p:spPr>
          <a:xfrm>
            <a:off x="2101516" y="540298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7DAA845E-1EF8-4F51-B1DF-D27826D48638}"/>
              </a:ext>
            </a:extLst>
          </p:cNvPr>
          <p:cNvSpPr/>
          <p:nvPr/>
        </p:nvSpPr>
        <p:spPr>
          <a:xfrm>
            <a:off x="6267651" y="3012633"/>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C3B09706-E780-4636-8A70-A93E76934637}"/>
              </a:ext>
            </a:extLst>
          </p:cNvPr>
          <p:cNvSpPr/>
          <p:nvPr/>
        </p:nvSpPr>
        <p:spPr>
          <a:xfrm>
            <a:off x="4329764" y="5537736"/>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85B4CDD0-EB0F-4AE3-B49A-04CFF67619E6}"/>
              </a:ext>
            </a:extLst>
          </p:cNvPr>
          <p:cNvSpPr/>
          <p:nvPr/>
        </p:nvSpPr>
        <p:spPr>
          <a:xfrm>
            <a:off x="5913120" y="4188594"/>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C10DC7AC-94E2-43D3-BC17-0383A75E9FDB}"/>
              </a:ext>
            </a:extLst>
          </p:cNvPr>
          <p:cNvSpPr/>
          <p:nvPr/>
        </p:nvSpPr>
        <p:spPr>
          <a:xfrm>
            <a:off x="6096000" y="2010001"/>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1C54255A-7F46-45E0-9D40-EE1CDA818F11}"/>
              </a:ext>
            </a:extLst>
          </p:cNvPr>
          <p:cNvSpPr/>
          <p:nvPr/>
        </p:nvSpPr>
        <p:spPr>
          <a:xfrm>
            <a:off x="7820527" y="3520440"/>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8B23635C-CB8D-4619-8D2D-B0C0FC179FDB}"/>
              </a:ext>
            </a:extLst>
          </p:cNvPr>
          <p:cNvSpPr/>
          <p:nvPr/>
        </p:nvSpPr>
        <p:spPr>
          <a:xfrm>
            <a:off x="9185709" y="2168780"/>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A021AF25-9F58-4CEB-820E-2A93E066D225}"/>
              </a:ext>
            </a:extLst>
          </p:cNvPr>
          <p:cNvSpPr/>
          <p:nvPr/>
        </p:nvSpPr>
        <p:spPr>
          <a:xfrm>
            <a:off x="10343641" y="4840478"/>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D103203B-8692-4ACA-9034-46367CCC5095}"/>
              </a:ext>
            </a:extLst>
          </p:cNvPr>
          <p:cNvSpPr/>
          <p:nvPr/>
        </p:nvSpPr>
        <p:spPr>
          <a:xfrm>
            <a:off x="7796464" y="5730242"/>
            <a:ext cx="182880" cy="1828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xmlns="" id="{DD60BDE2-5935-47C8-819B-DBA6EE165B28}"/>
              </a:ext>
            </a:extLst>
          </p:cNvPr>
          <p:cNvCxnSpPr>
            <a:cxnSpLocks/>
            <a:stCxn id="4" idx="6"/>
            <a:endCxn id="5" idx="2"/>
          </p:cNvCxnSpPr>
          <p:nvPr/>
        </p:nvCxnSpPr>
        <p:spPr>
          <a:xfrm flipV="1">
            <a:off x="1896177" y="2482441"/>
            <a:ext cx="2250707" cy="304073"/>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7E7BF502-ECA0-42D3-925D-890EAFCA998D}"/>
              </a:ext>
            </a:extLst>
          </p:cNvPr>
          <p:cNvCxnSpPr>
            <a:cxnSpLocks/>
            <a:stCxn id="6" idx="7"/>
            <a:endCxn id="5" idx="3"/>
          </p:cNvCxnSpPr>
          <p:nvPr/>
        </p:nvCxnSpPr>
        <p:spPr>
          <a:xfrm flipV="1">
            <a:off x="2684335" y="2547099"/>
            <a:ext cx="1489331" cy="175971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F474B620-F248-4CEA-B9D6-5928F36C7D2C}"/>
              </a:ext>
            </a:extLst>
          </p:cNvPr>
          <p:cNvCxnSpPr>
            <a:cxnSpLocks/>
            <a:stCxn id="7" idx="7"/>
            <a:endCxn id="12" idx="3"/>
          </p:cNvCxnSpPr>
          <p:nvPr/>
        </p:nvCxnSpPr>
        <p:spPr>
          <a:xfrm flipV="1">
            <a:off x="4498696" y="2166099"/>
            <a:ext cx="1624086" cy="1198243"/>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0E58BCB2-88AF-4FCE-A1EA-758AA5DCF2D9}"/>
              </a:ext>
            </a:extLst>
          </p:cNvPr>
          <p:cNvCxnSpPr>
            <a:cxnSpLocks/>
            <a:stCxn id="12" idx="6"/>
            <a:endCxn id="14" idx="2"/>
          </p:cNvCxnSpPr>
          <p:nvPr/>
        </p:nvCxnSpPr>
        <p:spPr>
          <a:xfrm>
            <a:off x="6278880" y="2101441"/>
            <a:ext cx="2906829" cy="158779"/>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048E1BDB-B704-4FCD-9C2A-A81B5547E269}"/>
              </a:ext>
            </a:extLst>
          </p:cNvPr>
          <p:cNvCxnSpPr>
            <a:cxnSpLocks/>
            <a:stCxn id="11" idx="6"/>
            <a:endCxn id="15" idx="2"/>
          </p:cNvCxnSpPr>
          <p:nvPr/>
        </p:nvCxnSpPr>
        <p:spPr>
          <a:xfrm>
            <a:off x="6096000" y="4280034"/>
            <a:ext cx="4247641" cy="65188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5EFA0533-3189-477F-ABA8-FF1577ECD5B6}"/>
              </a:ext>
            </a:extLst>
          </p:cNvPr>
          <p:cNvCxnSpPr>
            <a:cxnSpLocks/>
            <a:stCxn id="16" idx="7"/>
            <a:endCxn id="14" idx="4"/>
          </p:cNvCxnSpPr>
          <p:nvPr/>
        </p:nvCxnSpPr>
        <p:spPr>
          <a:xfrm flipV="1">
            <a:off x="7952562" y="2351660"/>
            <a:ext cx="1324587" cy="3405364"/>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671A4AF8-E2CA-4A83-9EEC-EB21AEA94264}"/>
              </a:ext>
            </a:extLst>
          </p:cNvPr>
          <p:cNvCxnSpPr>
            <a:cxnSpLocks/>
            <a:stCxn id="5" idx="6"/>
            <a:endCxn id="12" idx="3"/>
          </p:cNvCxnSpPr>
          <p:nvPr/>
        </p:nvCxnSpPr>
        <p:spPr>
          <a:xfrm flipV="1">
            <a:off x="4329764" y="2166099"/>
            <a:ext cx="1793018" cy="316342"/>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17966572-B82B-4B22-BFA7-D31B694173B8}"/>
              </a:ext>
            </a:extLst>
          </p:cNvPr>
          <p:cNvCxnSpPr>
            <a:cxnSpLocks/>
            <a:stCxn id="6" idx="6"/>
            <a:endCxn id="11" idx="2"/>
          </p:cNvCxnSpPr>
          <p:nvPr/>
        </p:nvCxnSpPr>
        <p:spPr>
          <a:xfrm flipV="1">
            <a:off x="2711117" y="4280034"/>
            <a:ext cx="3202003" cy="9144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D4E90C2A-D0C6-4647-BD70-D09435B60D91}"/>
              </a:ext>
            </a:extLst>
          </p:cNvPr>
          <p:cNvCxnSpPr>
            <a:cxnSpLocks/>
            <a:endCxn id="10" idx="1"/>
          </p:cNvCxnSpPr>
          <p:nvPr/>
        </p:nvCxnSpPr>
        <p:spPr>
          <a:xfrm>
            <a:off x="2711117" y="4364865"/>
            <a:ext cx="1645429" cy="119965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BB2F2167-D2F9-4023-9BD0-2C58FCF7C3B8}"/>
              </a:ext>
            </a:extLst>
          </p:cNvPr>
          <p:cNvCxnSpPr>
            <a:cxnSpLocks/>
            <a:stCxn id="8" idx="0"/>
            <a:endCxn id="7" idx="2"/>
          </p:cNvCxnSpPr>
          <p:nvPr/>
        </p:nvCxnSpPr>
        <p:spPr>
          <a:xfrm flipV="1">
            <a:off x="2192956" y="3429000"/>
            <a:ext cx="2149642" cy="197398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35C48EDD-26D1-41A3-89A2-06003AA4B782}"/>
              </a:ext>
            </a:extLst>
          </p:cNvPr>
          <p:cNvCxnSpPr>
            <a:cxnSpLocks/>
            <a:stCxn id="8" idx="7"/>
            <a:endCxn id="11" idx="2"/>
          </p:cNvCxnSpPr>
          <p:nvPr/>
        </p:nvCxnSpPr>
        <p:spPr>
          <a:xfrm flipV="1">
            <a:off x="2257614" y="4280034"/>
            <a:ext cx="3655506" cy="114973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192C3F06-CA5F-49B7-B061-967DF3108476}"/>
              </a:ext>
            </a:extLst>
          </p:cNvPr>
          <p:cNvCxnSpPr>
            <a:cxnSpLocks/>
            <a:stCxn id="10" idx="7"/>
            <a:endCxn id="9" idx="3"/>
          </p:cNvCxnSpPr>
          <p:nvPr/>
        </p:nvCxnSpPr>
        <p:spPr>
          <a:xfrm flipV="1">
            <a:off x="4485862" y="3168731"/>
            <a:ext cx="1808571" cy="239578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CBA853C1-1CFE-49CA-8796-B9500901D007}"/>
              </a:ext>
            </a:extLst>
          </p:cNvPr>
          <p:cNvCxnSpPr>
            <a:cxnSpLocks/>
            <a:stCxn id="9" idx="0"/>
            <a:endCxn id="12" idx="4"/>
          </p:cNvCxnSpPr>
          <p:nvPr/>
        </p:nvCxnSpPr>
        <p:spPr>
          <a:xfrm flipH="1" flipV="1">
            <a:off x="6187440" y="2192881"/>
            <a:ext cx="171651" cy="81975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D080EA5E-C952-4624-8E31-A3A8DD852AFF}"/>
              </a:ext>
            </a:extLst>
          </p:cNvPr>
          <p:cNvCxnSpPr>
            <a:cxnSpLocks/>
            <a:stCxn id="9" idx="5"/>
            <a:endCxn id="13" idx="2"/>
          </p:cNvCxnSpPr>
          <p:nvPr/>
        </p:nvCxnSpPr>
        <p:spPr>
          <a:xfrm>
            <a:off x="6423749" y="3168731"/>
            <a:ext cx="1396778" cy="44314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4E169A8A-55CC-4797-B771-2ACFFE849464}"/>
              </a:ext>
            </a:extLst>
          </p:cNvPr>
          <p:cNvCxnSpPr>
            <a:cxnSpLocks/>
            <a:stCxn id="13" idx="7"/>
            <a:endCxn id="14" idx="3"/>
          </p:cNvCxnSpPr>
          <p:nvPr/>
        </p:nvCxnSpPr>
        <p:spPr>
          <a:xfrm flipV="1">
            <a:off x="7976625" y="2324878"/>
            <a:ext cx="1235866" cy="1222344"/>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xmlns="" id="{A2E7076C-01F1-4278-85F1-1D8809B42008}"/>
              </a:ext>
            </a:extLst>
          </p:cNvPr>
          <p:cNvCxnSpPr>
            <a:cxnSpLocks/>
            <a:stCxn id="4" idx="4"/>
            <a:endCxn id="8" idx="0"/>
          </p:cNvCxnSpPr>
          <p:nvPr/>
        </p:nvCxnSpPr>
        <p:spPr>
          <a:xfrm>
            <a:off x="1804737" y="2877954"/>
            <a:ext cx="388219" cy="25250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250F3F4D-6477-446F-9802-6CCB5B509B9D}"/>
              </a:ext>
            </a:extLst>
          </p:cNvPr>
          <p:cNvCxnSpPr>
            <a:cxnSpLocks/>
            <a:stCxn id="13" idx="5"/>
          </p:cNvCxnSpPr>
          <p:nvPr/>
        </p:nvCxnSpPr>
        <p:spPr>
          <a:xfrm>
            <a:off x="7976625" y="3676538"/>
            <a:ext cx="2402463" cy="1255380"/>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xmlns="" id="{2C62C65E-FAB7-4060-8C43-45F993D17187}"/>
              </a:ext>
            </a:extLst>
          </p:cNvPr>
          <p:cNvCxnSpPr>
            <a:cxnSpLocks/>
            <a:endCxn id="16" idx="2"/>
          </p:cNvCxnSpPr>
          <p:nvPr/>
        </p:nvCxnSpPr>
        <p:spPr>
          <a:xfrm>
            <a:off x="4491477" y="5618505"/>
            <a:ext cx="3304987" cy="203177"/>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 id="{5AFF0580-F880-4E2D-8AFB-E93134D4307D}"/>
              </a:ext>
            </a:extLst>
          </p:cNvPr>
          <p:cNvCxnSpPr>
            <a:cxnSpLocks/>
            <a:stCxn id="4" idx="5"/>
            <a:endCxn id="7" idx="2"/>
          </p:cNvCxnSpPr>
          <p:nvPr/>
        </p:nvCxnSpPr>
        <p:spPr>
          <a:xfrm>
            <a:off x="1869395" y="2851172"/>
            <a:ext cx="2473203" cy="5778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xmlns="" id="{D5A62C16-1715-483E-880F-50882952E00B}"/>
              </a:ext>
            </a:extLst>
          </p:cNvPr>
          <p:cNvCxnSpPr>
            <a:cxnSpLocks/>
            <a:stCxn id="11" idx="7"/>
            <a:endCxn id="14" idx="3"/>
          </p:cNvCxnSpPr>
          <p:nvPr/>
        </p:nvCxnSpPr>
        <p:spPr>
          <a:xfrm flipV="1">
            <a:off x="6069218" y="2324878"/>
            <a:ext cx="3143273" cy="1890498"/>
          </a:xfrm>
          <a:prstGeom prst="line">
            <a:avLst/>
          </a:prstGeom>
          <a:ln w="57150">
            <a:solidFill>
              <a:srgbClr val="EF4A4C"/>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58AC733C-8FEB-49AD-A08B-35734AF983B9}"/>
              </a:ext>
            </a:extLst>
          </p:cNvPr>
          <p:cNvCxnSpPr>
            <a:cxnSpLocks/>
            <a:stCxn id="16" idx="1"/>
            <a:endCxn id="9" idx="5"/>
          </p:cNvCxnSpPr>
          <p:nvPr/>
        </p:nvCxnSpPr>
        <p:spPr>
          <a:xfrm flipH="1" flipV="1">
            <a:off x="6423749" y="3168731"/>
            <a:ext cx="1399497" cy="258829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17" name="Slide Number Placeholder 16">
            <a:extLst>
              <a:ext uri="{FF2B5EF4-FFF2-40B4-BE49-F238E27FC236}">
                <a16:creationId xmlns:a16="http://schemas.microsoft.com/office/drawing/2014/main" xmlns="" id="{90AE162A-9094-4DF3-942D-FE8C1C5CDD8A}"/>
              </a:ext>
            </a:extLst>
          </p:cNvPr>
          <p:cNvSpPr>
            <a:spLocks noGrp="1"/>
          </p:cNvSpPr>
          <p:nvPr>
            <p:ph type="sldNum" sz="quarter" idx="12"/>
          </p:nvPr>
        </p:nvSpPr>
        <p:spPr/>
        <p:txBody>
          <a:bodyPr/>
          <a:lstStyle/>
          <a:p>
            <a:fld id="{CA567883-A6BE-41D5-9425-B7D6E1B65EB3}" type="slidenum">
              <a:rPr lang="en-US" smtClean="0"/>
              <a:t>15</a:t>
            </a:fld>
            <a:endParaRPr lang="en-US"/>
          </a:p>
        </p:txBody>
      </p:sp>
    </p:spTree>
    <p:extLst>
      <p:ext uri="{BB962C8B-B14F-4D97-AF65-F5344CB8AC3E}">
        <p14:creationId xmlns:p14="http://schemas.microsoft.com/office/powerpoint/2010/main" val="1141619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74859-5546-475F-AE3F-23AB8E55E370}"/>
              </a:ext>
            </a:extLst>
          </p:cNvPr>
          <p:cNvSpPr>
            <a:spLocks noGrp="1"/>
          </p:cNvSpPr>
          <p:nvPr>
            <p:ph type="title"/>
          </p:nvPr>
        </p:nvSpPr>
        <p:spPr/>
        <p:txBody>
          <a:bodyPr>
            <a:normAutofit/>
          </a:bodyPr>
          <a:lstStyle/>
          <a:p>
            <a:r>
              <a:rPr lang="en-US" sz="4000" dirty="0"/>
              <a:t>We aim to create a network backbone that…</a:t>
            </a:r>
          </a:p>
        </p:txBody>
      </p:sp>
      <p:sp>
        <p:nvSpPr>
          <p:cNvPr id="3" name="Content Placeholder 2">
            <a:extLst>
              <a:ext uri="{FF2B5EF4-FFF2-40B4-BE49-F238E27FC236}">
                <a16:creationId xmlns:a16="http://schemas.microsoft.com/office/drawing/2014/main" xmlns="" id="{70C9A76E-3782-49A4-9B72-D90FBFD168AC}"/>
              </a:ext>
            </a:extLst>
          </p:cNvPr>
          <p:cNvSpPr>
            <a:spLocks noGrp="1"/>
          </p:cNvSpPr>
          <p:nvPr>
            <p:ph idx="1"/>
          </p:nvPr>
        </p:nvSpPr>
        <p:spPr/>
        <p:txBody>
          <a:bodyPr/>
          <a:lstStyle/>
          <a:p>
            <a:r>
              <a:rPr lang="en-US" dirty="0"/>
              <a:t>Can monitor all link failures</a:t>
            </a:r>
          </a:p>
          <a:p>
            <a:r>
              <a:rPr lang="en-US" dirty="0"/>
              <a:t>Can aggregate information (i.e., is connected)</a:t>
            </a:r>
          </a:p>
          <a:p>
            <a:r>
              <a:rPr lang="en-US" dirty="0">
                <a:solidFill>
                  <a:srgbClr val="FF0000"/>
                </a:solidFill>
              </a:rPr>
              <a:t>Is small</a:t>
            </a:r>
          </a:p>
          <a:p>
            <a:r>
              <a:rPr lang="en-US" dirty="0"/>
              <a:t>Has many inter-layer edges</a:t>
            </a:r>
          </a:p>
          <a:p>
            <a:pPr marL="0" indent="0">
              <a:buNone/>
            </a:pPr>
            <a:endParaRPr lang="en-US" dirty="0"/>
          </a:p>
        </p:txBody>
      </p:sp>
      <p:sp>
        <p:nvSpPr>
          <p:cNvPr id="4" name="Title 1">
            <a:extLst>
              <a:ext uri="{FF2B5EF4-FFF2-40B4-BE49-F238E27FC236}">
                <a16:creationId xmlns:a16="http://schemas.microsoft.com/office/drawing/2014/main" xmlns="" id="{0F192024-6C5B-4A0A-A36B-DD3DBBA16AAE}"/>
              </a:ext>
            </a:extLst>
          </p:cNvPr>
          <p:cNvSpPr txBox="1">
            <a:spLocks/>
          </p:cNvSpPr>
          <p:nvPr/>
        </p:nvSpPr>
        <p:spPr>
          <a:xfrm>
            <a:off x="838200" y="43002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Helvetica 35 Thin" panose="020B0500000000000000" pitchFamily="34" charset="0"/>
                <a:ea typeface="+mj-ea"/>
                <a:cs typeface="+mj-cs"/>
              </a:defRPr>
            </a:lvl1pPr>
          </a:lstStyle>
          <a:p>
            <a:r>
              <a:rPr lang="en-US" sz="4000" dirty="0"/>
              <a:t>… in a distributed manner</a:t>
            </a:r>
          </a:p>
        </p:txBody>
      </p:sp>
      <p:sp>
        <p:nvSpPr>
          <p:cNvPr id="6" name="Slide Number Placeholder 5">
            <a:extLst>
              <a:ext uri="{FF2B5EF4-FFF2-40B4-BE49-F238E27FC236}">
                <a16:creationId xmlns:a16="http://schemas.microsoft.com/office/drawing/2014/main" xmlns="" id="{25049C80-1FE4-4DFF-B108-F4F94D56533E}"/>
              </a:ext>
            </a:extLst>
          </p:cNvPr>
          <p:cNvSpPr>
            <a:spLocks noGrp="1"/>
          </p:cNvSpPr>
          <p:nvPr>
            <p:ph type="sldNum" sz="quarter" idx="12"/>
          </p:nvPr>
        </p:nvSpPr>
        <p:spPr/>
        <p:txBody>
          <a:bodyPr/>
          <a:lstStyle/>
          <a:p>
            <a:fld id="{CA567883-A6BE-41D5-9425-B7D6E1B65EB3}" type="slidenum">
              <a:rPr lang="en-US" smtClean="0"/>
              <a:t>16</a:t>
            </a:fld>
            <a:endParaRPr lang="en-US"/>
          </a:p>
        </p:txBody>
      </p:sp>
    </p:spTree>
    <p:extLst>
      <p:ext uri="{BB962C8B-B14F-4D97-AF65-F5344CB8AC3E}">
        <p14:creationId xmlns:p14="http://schemas.microsoft.com/office/powerpoint/2010/main" val="1550389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0CD112-264D-448B-B918-5634760F8ED9}"/>
              </a:ext>
            </a:extLst>
          </p:cNvPr>
          <p:cNvSpPr>
            <a:spLocks noGrp="1"/>
          </p:cNvSpPr>
          <p:nvPr>
            <p:ph type="title"/>
          </p:nvPr>
        </p:nvSpPr>
        <p:spPr/>
        <p:txBody>
          <a:bodyPr/>
          <a:lstStyle/>
          <a:p>
            <a:r>
              <a:rPr lang="en-US" dirty="0"/>
              <a:t>CEDS design is complex</a:t>
            </a:r>
          </a:p>
        </p:txBody>
      </p:sp>
      <p:sp>
        <p:nvSpPr>
          <p:cNvPr id="3" name="Content Placeholder 2">
            <a:extLst>
              <a:ext uri="{FF2B5EF4-FFF2-40B4-BE49-F238E27FC236}">
                <a16:creationId xmlns:a16="http://schemas.microsoft.com/office/drawing/2014/main" xmlns="" id="{F71B8DAE-47AF-43B7-88FD-C2AD0DDAE90E}"/>
              </a:ext>
            </a:extLst>
          </p:cNvPr>
          <p:cNvSpPr>
            <a:spLocks noGrp="1"/>
          </p:cNvSpPr>
          <p:nvPr>
            <p:ph idx="1"/>
          </p:nvPr>
        </p:nvSpPr>
        <p:spPr/>
        <p:txBody>
          <a:bodyPr/>
          <a:lstStyle/>
          <a:p>
            <a:r>
              <a:rPr lang="en-US" dirty="0"/>
              <a:t>Minimum maximal matching (IEDS) is NP-Hard</a:t>
            </a:r>
          </a:p>
          <a:p>
            <a:r>
              <a:rPr lang="en-US" dirty="0"/>
              <a:t>|Minimum EDS| = |Minimum maximal matching| [1]</a:t>
            </a:r>
          </a:p>
          <a:p>
            <a:r>
              <a:rPr lang="en-US" dirty="0"/>
              <a:t>Every MMM is an MEDS, but not vice versa [1]</a:t>
            </a:r>
          </a:p>
          <a:p>
            <a:r>
              <a:rPr lang="en-US" dirty="0"/>
              <a:t>Minimum CEDS is also NP-Hard [2]</a:t>
            </a:r>
          </a:p>
        </p:txBody>
      </p:sp>
      <p:sp>
        <p:nvSpPr>
          <p:cNvPr id="4" name="TextBox 3">
            <a:extLst>
              <a:ext uri="{FF2B5EF4-FFF2-40B4-BE49-F238E27FC236}">
                <a16:creationId xmlns:a16="http://schemas.microsoft.com/office/drawing/2014/main" xmlns="" id="{88E8AB78-2835-47AE-82D9-B567788FE073}"/>
              </a:ext>
            </a:extLst>
          </p:cNvPr>
          <p:cNvSpPr txBox="1"/>
          <p:nvPr/>
        </p:nvSpPr>
        <p:spPr>
          <a:xfrm>
            <a:off x="934452" y="4129055"/>
            <a:ext cx="10515600" cy="1077218"/>
          </a:xfrm>
          <a:prstGeom prst="rect">
            <a:avLst/>
          </a:prstGeom>
          <a:noFill/>
          <a:ln>
            <a:solidFill>
              <a:schemeClr val="tx2">
                <a:lumMod val="60000"/>
                <a:lumOff val="40000"/>
              </a:schemeClr>
            </a:solidFill>
          </a:ln>
          <a:effectLst>
            <a:glow rad="63500">
              <a:schemeClr val="accent1">
                <a:satMod val="175000"/>
                <a:alpha val="40000"/>
              </a:schemeClr>
            </a:glow>
          </a:effectLst>
        </p:spPr>
        <p:txBody>
          <a:bodyPr wrap="square" rtlCol="0">
            <a:spAutoFit/>
          </a:bodyPr>
          <a:lstStyle/>
          <a:p>
            <a:r>
              <a:rPr lang="en-US" sz="3200" dirty="0">
                <a:latin typeface="Helvetica 35 Thin" panose="020B0500000000000000" pitchFamily="34" charset="0"/>
              </a:rPr>
              <a:t>Finding a Minimum Multilayer Connected Edge Dominating Set is also NP-Hard.</a:t>
            </a:r>
          </a:p>
        </p:txBody>
      </p:sp>
      <p:sp>
        <p:nvSpPr>
          <p:cNvPr id="5" name="Arrow: Right 4">
            <a:extLst>
              <a:ext uri="{FF2B5EF4-FFF2-40B4-BE49-F238E27FC236}">
                <a16:creationId xmlns:a16="http://schemas.microsoft.com/office/drawing/2014/main" xmlns="" id="{96E09179-929F-4479-B54A-DF3619CD7234}"/>
              </a:ext>
            </a:extLst>
          </p:cNvPr>
          <p:cNvSpPr/>
          <p:nvPr/>
        </p:nvSpPr>
        <p:spPr>
          <a:xfrm>
            <a:off x="886326" y="5769978"/>
            <a:ext cx="4919312" cy="8139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38225EE2-3A7D-48B7-BEB7-A0DCF26BE4BE}"/>
              </a:ext>
            </a:extLst>
          </p:cNvPr>
          <p:cNvSpPr txBox="1"/>
          <p:nvPr/>
        </p:nvSpPr>
        <p:spPr>
          <a:xfrm>
            <a:off x="5853764" y="5585090"/>
            <a:ext cx="6158564" cy="1077218"/>
          </a:xfrm>
          <a:prstGeom prst="rect">
            <a:avLst/>
          </a:prstGeom>
          <a:noFill/>
          <a:ln>
            <a:noFill/>
          </a:ln>
          <a:effectLst>
            <a:glow rad="63500">
              <a:schemeClr val="accent1">
                <a:satMod val="175000"/>
                <a:alpha val="40000"/>
              </a:schemeClr>
            </a:glow>
          </a:effectLst>
        </p:spPr>
        <p:txBody>
          <a:bodyPr wrap="square" rtlCol="0">
            <a:spAutoFit/>
          </a:bodyPr>
          <a:lstStyle/>
          <a:p>
            <a:r>
              <a:rPr lang="en-US" sz="3200" dirty="0">
                <a:latin typeface="Helvetica 35 Thin" panose="020B0500000000000000" pitchFamily="34" charset="0"/>
              </a:rPr>
              <a:t>So we look for empirically-efficient distributed heuristics</a:t>
            </a:r>
          </a:p>
        </p:txBody>
      </p:sp>
      <p:sp>
        <p:nvSpPr>
          <p:cNvPr id="8" name="Slide Number Placeholder 7">
            <a:extLst>
              <a:ext uri="{FF2B5EF4-FFF2-40B4-BE49-F238E27FC236}">
                <a16:creationId xmlns:a16="http://schemas.microsoft.com/office/drawing/2014/main" xmlns="" id="{784D13F4-6117-477B-9B63-79B9B48482E7}"/>
              </a:ext>
            </a:extLst>
          </p:cNvPr>
          <p:cNvSpPr>
            <a:spLocks noGrp="1"/>
          </p:cNvSpPr>
          <p:nvPr>
            <p:ph type="sldNum" sz="quarter" idx="12"/>
          </p:nvPr>
        </p:nvSpPr>
        <p:spPr/>
        <p:txBody>
          <a:bodyPr/>
          <a:lstStyle/>
          <a:p>
            <a:fld id="{CA567883-A6BE-41D5-9425-B7D6E1B65EB3}" type="slidenum">
              <a:rPr lang="en-US" smtClean="0"/>
              <a:t>17</a:t>
            </a:fld>
            <a:endParaRPr lang="en-US"/>
          </a:p>
        </p:txBody>
      </p:sp>
    </p:spTree>
    <p:extLst>
      <p:ext uri="{BB962C8B-B14F-4D97-AF65-F5344CB8AC3E}">
        <p14:creationId xmlns:p14="http://schemas.microsoft.com/office/powerpoint/2010/main" val="1078204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74859-5546-475F-AE3F-23AB8E55E370}"/>
              </a:ext>
            </a:extLst>
          </p:cNvPr>
          <p:cNvSpPr>
            <a:spLocks noGrp="1"/>
          </p:cNvSpPr>
          <p:nvPr>
            <p:ph type="title"/>
          </p:nvPr>
        </p:nvSpPr>
        <p:spPr/>
        <p:txBody>
          <a:bodyPr>
            <a:normAutofit/>
          </a:bodyPr>
          <a:lstStyle/>
          <a:p>
            <a:r>
              <a:rPr lang="en-US" sz="4000" dirty="0"/>
              <a:t>We aim to create a network backbone that…</a:t>
            </a:r>
          </a:p>
        </p:txBody>
      </p:sp>
      <p:sp>
        <p:nvSpPr>
          <p:cNvPr id="3" name="Content Placeholder 2">
            <a:extLst>
              <a:ext uri="{FF2B5EF4-FFF2-40B4-BE49-F238E27FC236}">
                <a16:creationId xmlns:a16="http://schemas.microsoft.com/office/drawing/2014/main" xmlns="" id="{70C9A76E-3782-49A4-9B72-D90FBFD168AC}"/>
              </a:ext>
            </a:extLst>
          </p:cNvPr>
          <p:cNvSpPr>
            <a:spLocks noGrp="1"/>
          </p:cNvSpPr>
          <p:nvPr>
            <p:ph idx="1"/>
          </p:nvPr>
        </p:nvSpPr>
        <p:spPr/>
        <p:txBody>
          <a:bodyPr/>
          <a:lstStyle/>
          <a:p>
            <a:r>
              <a:rPr lang="en-US" dirty="0"/>
              <a:t>Can monitor all link failures</a:t>
            </a:r>
          </a:p>
          <a:p>
            <a:r>
              <a:rPr lang="en-US" dirty="0"/>
              <a:t>Can aggregate information (i.e., is connected)</a:t>
            </a:r>
          </a:p>
          <a:p>
            <a:r>
              <a:rPr lang="en-US" dirty="0"/>
              <a:t>Is small</a:t>
            </a:r>
          </a:p>
          <a:p>
            <a:r>
              <a:rPr lang="en-US" dirty="0">
                <a:solidFill>
                  <a:srgbClr val="FF0000"/>
                </a:solidFill>
              </a:rPr>
              <a:t>Has many inter-layer edges</a:t>
            </a:r>
          </a:p>
          <a:p>
            <a:pPr marL="0" indent="0">
              <a:buNone/>
            </a:pPr>
            <a:endParaRPr lang="en-US" dirty="0"/>
          </a:p>
        </p:txBody>
      </p:sp>
      <p:sp>
        <p:nvSpPr>
          <p:cNvPr id="4" name="Title 1">
            <a:extLst>
              <a:ext uri="{FF2B5EF4-FFF2-40B4-BE49-F238E27FC236}">
                <a16:creationId xmlns:a16="http://schemas.microsoft.com/office/drawing/2014/main" xmlns="" id="{0F192024-6C5B-4A0A-A36B-DD3DBBA16AAE}"/>
              </a:ext>
            </a:extLst>
          </p:cNvPr>
          <p:cNvSpPr txBox="1">
            <a:spLocks/>
          </p:cNvSpPr>
          <p:nvPr/>
        </p:nvSpPr>
        <p:spPr>
          <a:xfrm>
            <a:off x="838200" y="43002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Helvetica 35 Thin" panose="020B0500000000000000" pitchFamily="34" charset="0"/>
                <a:ea typeface="+mj-ea"/>
                <a:cs typeface="+mj-cs"/>
              </a:defRPr>
            </a:lvl1pPr>
          </a:lstStyle>
          <a:p>
            <a:r>
              <a:rPr lang="en-US" sz="4000" dirty="0"/>
              <a:t>… in a distributed manner</a:t>
            </a:r>
          </a:p>
        </p:txBody>
      </p:sp>
      <p:sp>
        <p:nvSpPr>
          <p:cNvPr id="6" name="Slide Number Placeholder 5">
            <a:extLst>
              <a:ext uri="{FF2B5EF4-FFF2-40B4-BE49-F238E27FC236}">
                <a16:creationId xmlns:a16="http://schemas.microsoft.com/office/drawing/2014/main" xmlns="" id="{01A60EDE-0E7A-4F1B-B6F6-6E52403A6A7F}"/>
              </a:ext>
            </a:extLst>
          </p:cNvPr>
          <p:cNvSpPr>
            <a:spLocks noGrp="1"/>
          </p:cNvSpPr>
          <p:nvPr>
            <p:ph type="sldNum" sz="quarter" idx="12"/>
          </p:nvPr>
        </p:nvSpPr>
        <p:spPr/>
        <p:txBody>
          <a:bodyPr/>
          <a:lstStyle/>
          <a:p>
            <a:fld id="{CA567883-A6BE-41D5-9425-B7D6E1B65EB3}" type="slidenum">
              <a:rPr lang="en-US" smtClean="0"/>
              <a:t>18</a:t>
            </a:fld>
            <a:endParaRPr lang="en-US"/>
          </a:p>
        </p:txBody>
      </p:sp>
    </p:spTree>
    <p:extLst>
      <p:ext uri="{BB962C8B-B14F-4D97-AF65-F5344CB8AC3E}">
        <p14:creationId xmlns:p14="http://schemas.microsoft.com/office/powerpoint/2010/main" val="1618553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E9A337-17E3-4B27-B5F4-7C849A08BFA2}"/>
              </a:ext>
            </a:extLst>
          </p:cNvPr>
          <p:cNvSpPr>
            <a:spLocks noGrp="1"/>
          </p:cNvSpPr>
          <p:nvPr>
            <p:ph type="title"/>
          </p:nvPr>
        </p:nvSpPr>
        <p:spPr/>
        <p:txBody>
          <a:bodyPr/>
          <a:lstStyle/>
          <a:p>
            <a:r>
              <a:rPr lang="en-US" dirty="0"/>
              <a:t>Distributed metrics for domination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ECA32C82-406B-4512-BE7D-C10997338608}"/>
                  </a:ext>
                </a:extLst>
              </p:cNvPr>
              <p:cNvSpPr>
                <a:spLocks noGrp="1"/>
              </p:cNvSpPr>
              <p:nvPr>
                <p:ph idx="1"/>
              </p:nvPr>
            </p:nvSpPr>
            <p:spPr/>
            <p:txBody>
              <a:bodyPr/>
              <a:lstStyle/>
              <a:p>
                <a:pPr marL="0" indent="0">
                  <a:buNone/>
                </a:pPr>
                <a:r>
                  <a:rPr lang="en-US" dirty="0"/>
                  <a:t>Power Community Index (PCI) [3]:</a:t>
                </a:r>
              </a:p>
              <a:p>
                <a:pPr marL="914400" indent="-914400">
                  <a:buNone/>
                </a:pPr>
                <a:r>
                  <a:rPr lang="en-US" dirty="0"/>
                  <a:t>	PCI of a node </a:t>
                </a:r>
                <a14:m>
                  <m:oMath xmlns:m="http://schemas.openxmlformats.org/officeDocument/2006/math">
                    <m:r>
                      <a:rPr lang="en-US" i="1" dirty="0" smtClean="0">
                        <a:latin typeface="Cambria Math" panose="02040503050406030204" pitchFamily="18" charset="0"/>
                      </a:rPr>
                      <m:t>𝑣</m:t>
                    </m:r>
                  </m:oMath>
                </a14:m>
                <a:r>
                  <a:rPr lang="en-US" dirty="0"/>
                  <a:t>  is equal to </a:t>
                </a:r>
                <a14:m>
                  <m:oMath xmlns:m="http://schemas.openxmlformats.org/officeDocument/2006/math">
                    <m:r>
                      <a:rPr lang="en-US" i="1" dirty="0" smtClean="0">
                        <a:latin typeface="Cambria Math" panose="02040503050406030204" pitchFamily="18" charset="0"/>
                      </a:rPr>
                      <m:t>𝑘</m:t>
                    </m:r>
                  </m:oMath>
                </a14:m>
                <a:r>
                  <a:rPr lang="en-US" dirty="0"/>
                  <a:t>, such that:</a:t>
                </a:r>
              </a:p>
              <a:p>
                <a:pPr marL="1319213" indent="-288925"/>
                <a:r>
                  <a:rPr lang="en-US" dirty="0"/>
                  <a:t> there are </a:t>
                </a:r>
                <a14:m>
                  <m:oMath xmlns:m="http://schemas.openxmlformats.org/officeDocument/2006/math">
                    <m:r>
                      <a:rPr lang="en-US" b="0" i="1" dirty="0" smtClean="0">
                        <a:latin typeface="Cambria Math" panose="02040503050406030204" pitchFamily="18" charset="0"/>
                      </a:rPr>
                      <m:t>≤</m:t>
                    </m:r>
                    <m:r>
                      <a:rPr lang="en-US" b="0" i="1" dirty="0" smtClean="0">
                        <a:latin typeface="Cambria Math" panose="02040503050406030204" pitchFamily="18" charset="0"/>
                      </a:rPr>
                      <m:t>𝑘</m:t>
                    </m:r>
                  </m:oMath>
                </a14:m>
                <a:r>
                  <a:rPr lang="en-US" dirty="0"/>
                  <a:t> 1-hop neighbors of </a:t>
                </a:r>
                <a14:m>
                  <m:oMath xmlns:m="http://schemas.openxmlformats.org/officeDocument/2006/math">
                    <m:r>
                      <a:rPr lang="en-US" i="1" dirty="0" smtClean="0">
                        <a:latin typeface="Cambria Math" panose="02040503050406030204" pitchFamily="18" charset="0"/>
                      </a:rPr>
                      <m:t>𝑣</m:t>
                    </m:r>
                  </m:oMath>
                </a14:m>
                <a:r>
                  <a:rPr lang="en-US" dirty="0"/>
                  <a:t> with degree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𝑘</m:t>
                    </m:r>
                    <m:r>
                      <a:rPr lang="en-US" b="0" i="1" smtClean="0">
                        <a:latin typeface="Cambria Math" panose="02040503050406030204" pitchFamily="18" charset="0"/>
                      </a:rPr>
                      <m:t> </m:t>
                    </m:r>
                  </m:oMath>
                </a14:m>
                <a:endParaRPr lang="en-US" dirty="0"/>
              </a:p>
              <a:p>
                <a:pPr marL="1319213" indent="-288925"/>
                <a:r>
                  <a:rPr lang="en-US" dirty="0"/>
                  <a:t> the rest of the 1-hop neighbors have degrees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𝑘</m:t>
                    </m:r>
                  </m:oMath>
                </a14:m>
                <a:endParaRPr lang="en-US" dirty="0"/>
              </a:p>
              <a:p>
                <a:pPr marL="0" indent="0">
                  <a:buNone/>
                </a:pPr>
                <a:r>
                  <a:rPr lang="en-US" dirty="0"/>
                  <a:t>Cross-layer PCI (</a:t>
                </a:r>
                <a:r>
                  <a:rPr lang="en-US" dirty="0" err="1"/>
                  <a:t>clPCI</a:t>
                </a:r>
                <a:r>
                  <a:rPr lang="en-US" dirty="0"/>
                  <a:t>) was developed to incorporate </a:t>
                </a:r>
                <a:r>
                  <a:rPr lang="en-US" b="1" dirty="0"/>
                  <a:t>layer-based connectivity</a:t>
                </a:r>
                <a:r>
                  <a:rPr lang="en-US" dirty="0"/>
                  <a:t> and more general connectivity information in metric calculation [4].</a:t>
                </a:r>
              </a:p>
            </p:txBody>
          </p:sp>
        </mc:Choice>
        <mc:Fallback xmlns="">
          <p:sp>
            <p:nvSpPr>
              <p:cNvPr id="3" name="Content Placeholder 2">
                <a:extLst>
                  <a:ext uri="{FF2B5EF4-FFF2-40B4-BE49-F238E27FC236}">
                    <a16:creationId xmlns:a16="http://schemas.microsoft.com/office/drawing/2014/main" id="{ECA32C82-406B-4512-BE7D-C10997338608}"/>
                  </a:ext>
                </a:extLst>
              </p:cNvPr>
              <p:cNvSpPr>
                <a:spLocks noGrp="1" noRot="1" noChangeAspect="1" noMove="1" noResize="1" noEditPoints="1" noAdjustHandles="1" noChangeArrowheads="1" noChangeShapeType="1" noTextEdit="1"/>
              </p:cNvSpPr>
              <p:nvPr>
                <p:ph idx="1"/>
              </p:nvPr>
            </p:nvSpPr>
            <p:spPr>
              <a:blipFill>
                <a:blip r:embed="rId2"/>
                <a:stretch>
                  <a:fillRect l="-1217" t="-2381"/>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xmlns="" id="{20254EB2-014C-4776-9E97-CFA8FF3044EB}"/>
              </a:ext>
            </a:extLst>
          </p:cNvPr>
          <p:cNvSpPr txBox="1"/>
          <p:nvPr/>
        </p:nvSpPr>
        <p:spPr>
          <a:xfrm>
            <a:off x="838200" y="5234682"/>
            <a:ext cx="10515600" cy="584775"/>
          </a:xfrm>
          <a:prstGeom prst="rect">
            <a:avLst/>
          </a:prstGeom>
          <a:noFill/>
          <a:ln>
            <a:solidFill>
              <a:schemeClr val="tx2">
                <a:lumMod val="60000"/>
                <a:lumOff val="40000"/>
              </a:schemeClr>
            </a:solidFill>
          </a:ln>
          <a:effectLst>
            <a:glow rad="63500">
              <a:schemeClr val="accent1">
                <a:satMod val="175000"/>
                <a:alpha val="40000"/>
              </a:schemeClr>
            </a:glow>
          </a:effectLst>
        </p:spPr>
        <p:txBody>
          <a:bodyPr wrap="square" rtlCol="0">
            <a:spAutoFit/>
          </a:bodyPr>
          <a:lstStyle/>
          <a:p>
            <a:r>
              <a:rPr lang="en-US" sz="3200" dirty="0">
                <a:latin typeface="Helvetica 35 Thin" panose="020B0500000000000000" pitchFamily="34" charset="0"/>
              </a:rPr>
              <a:t>We defined a similar metric for edges in multi-layer networks.</a:t>
            </a:r>
          </a:p>
        </p:txBody>
      </p:sp>
      <p:sp>
        <p:nvSpPr>
          <p:cNvPr id="6" name="Slide Number Placeholder 5">
            <a:extLst>
              <a:ext uri="{FF2B5EF4-FFF2-40B4-BE49-F238E27FC236}">
                <a16:creationId xmlns:a16="http://schemas.microsoft.com/office/drawing/2014/main" xmlns="" id="{DFBEEDC1-AED1-4DD9-BA85-CA287E498E8B}"/>
              </a:ext>
            </a:extLst>
          </p:cNvPr>
          <p:cNvSpPr>
            <a:spLocks noGrp="1"/>
          </p:cNvSpPr>
          <p:nvPr>
            <p:ph type="sldNum" sz="quarter" idx="12"/>
          </p:nvPr>
        </p:nvSpPr>
        <p:spPr/>
        <p:txBody>
          <a:bodyPr/>
          <a:lstStyle/>
          <a:p>
            <a:fld id="{CA567883-A6BE-41D5-9425-B7D6E1B65EB3}" type="slidenum">
              <a:rPr lang="en-US" smtClean="0"/>
              <a:t>19</a:t>
            </a:fld>
            <a:endParaRPr lang="en-US"/>
          </a:p>
        </p:txBody>
      </p:sp>
    </p:spTree>
    <p:extLst>
      <p:ext uri="{BB962C8B-B14F-4D97-AF65-F5344CB8AC3E}">
        <p14:creationId xmlns:p14="http://schemas.microsoft.com/office/powerpoint/2010/main" val="2246762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B64E2-9854-49A0-B084-54F7C52D6146}"/>
              </a:ext>
            </a:extLst>
          </p:cNvPr>
          <p:cNvSpPr>
            <a:spLocks noGrp="1"/>
          </p:cNvSpPr>
          <p:nvPr>
            <p:ph type="title"/>
          </p:nvPr>
        </p:nvSpPr>
        <p:spPr/>
        <p:txBody>
          <a:bodyPr/>
          <a:lstStyle/>
          <a:p>
            <a:r>
              <a:rPr lang="en-US" dirty="0"/>
              <a:t>Motivation – multi-layer tactical networks</a:t>
            </a:r>
          </a:p>
        </p:txBody>
      </p:sp>
      <p:pic>
        <p:nvPicPr>
          <p:cNvPr id="15" name="Picture 14">
            <a:extLst>
              <a:ext uri="{FF2B5EF4-FFF2-40B4-BE49-F238E27FC236}">
                <a16:creationId xmlns:a16="http://schemas.microsoft.com/office/drawing/2014/main" xmlns="" id="{A89E53BE-7DDA-4853-BB08-5807E8E702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332" y="1559574"/>
            <a:ext cx="6980972" cy="452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a:extLst>
              <a:ext uri="{FF2B5EF4-FFF2-40B4-BE49-F238E27FC236}">
                <a16:creationId xmlns:a16="http://schemas.microsoft.com/office/drawing/2014/main" xmlns="" id="{240092AB-0D80-4F76-9471-0F4087E1FB0F}"/>
              </a:ext>
            </a:extLst>
          </p:cNvPr>
          <p:cNvSpPr/>
          <p:nvPr/>
        </p:nvSpPr>
        <p:spPr>
          <a:xfrm>
            <a:off x="3448328" y="1559573"/>
            <a:ext cx="5322627"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8" name="Rectangle 17">
            <a:extLst>
              <a:ext uri="{FF2B5EF4-FFF2-40B4-BE49-F238E27FC236}">
                <a16:creationId xmlns:a16="http://schemas.microsoft.com/office/drawing/2014/main" xmlns="" id="{787256CA-7E4B-4C88-964A-D7E55EBFA0B5}"/>
              </a:ext>
            </a:extLst>
          </p:cNvPr>
          <p:cNvSpPr/>
          <p:nvPr/>
        </p:nvSpPr>
        <p:spPr>
          <a:xfrm>
            <a:off x="3448331" y="2773033"/>
            <a:ext cx="5065589"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9" name="Rectangle 18">
            <a:extLst>
              <a:ext uri="{FF2B5EF4-FFF2-40B4-BE49-F238E27FC236}">
                <a16:creationId xmlns:a16="http://schemas.microsoft.com/office/drawing/2014/main" xmlns="" id="{55863D8C-67E9-45E4-8AD2-84009F87C864}"/>
              </a:ext>
            </a:extLst>
          </p:cNvPr>
          <p:cNvSpPr/>
          <p:nvPr/>
        </p:nvSpPr>
        <p:spPr>
          <a:xfrm>
            <a:off x="3507337" y="3981999"/>
            <a:ext cx="6980973" cy="2096141"/>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dirty="0"/>
          </a:p>
        </p:txBody>
      </p:sp>
      <p:sp>
        <p:nvSpPr>
          <p:cNvPr id="20" name="TextBox 7">
            <a:extLst>
              <a:ext uri="{FF2B5EF4-FFF2-40B4-BE49-F238E27FC236}">
                <a16:creationId xmlns:a16="http://schemas.microsoft.com/office/drawing/2014/main" xmlns="" id="{6FBE397E-4892-4759-A72A-B073AAEEE65A}"/>
              </a:ext>
            </a:extLst>
          </p:cNvPr>
          <p:cNvSpPr txBox="1"/>
          <p:nvPr/>
        </p:nvSpPr>
        <p:spPr>
          <a:xfrm>
            <a:off x="1701417" y="1822558"/>
            <a:ext cx="133748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Drones</a:t>
            </a:r>
          </a:p>
          <a:p>
            <a:r>
              <a:rPr lang="en-US" dirty="0">
                <a:latin typeface="Helvetica 35 Thin" panose="020B0500000000000000" pitchFamily="34" charset="0"/>
              </a:rPr>
              <a:t>(Layer-1)</a:t>
            </a:r>
            <a:endParaRPr lang="el-GR" dirty="0">
              <a:latin typeface="Helvetica 35 Thin" panose="020B0500000000000000" pitchFamily="34" charset="0"/>
            </a:endParaRPr>
          </a:p>
        </p:txBody>
      </p:sp>
      <p:sp>
        <p:nvSpPr>
          <p:cNvPr id="21" name="TextBox 11">
            <a:extLst>
              <a:ext uri="{FF2B5EF4-FFF2-40B4-BE49-F238E27FC236}">
                <a16:creationId xmlns:a16="http://schemas.microsoft.com/office/drawing/2014/main" xmlns="" id="{9C819CF4-12D3-406E-A144-58A2DCA848E7}"/>
              </a:ext>
            </a:extLst>
          </p:cNvPr>
          <p:cNvSpPr txBox="1"/>
          <p:nvPr/>
        </p:nvSpPr>
        <p:spPr>
          <a:xfrm>
            <a:off x="1701418" y="2982639"/>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Helicopters</a:t>
            </a:r>
          </a:p>
          <a:p>
            <a:r>
              <a:rPr lang="en-US" dirty="0">
                <a:latin typeface="Helvetica 35 Thin" panose="020B0500000000000000" pitchFamily="34" charset="0"/>
              </a:rPr>
              <a:t>(Layer-2)</a:t>
            </a:r>
            <a:endParaRPr lang="el-GR" dirty="0">
              <a:latin typeface="Helvetica 35 Thin" panose="020B0500000000000000" pitchFamily="34" charset="0"/>
            </a:endParaRPr>
          </a:p>
        </p:txBody>
      </p:sp>
      <p:sp>
        <p:nvSpPr>
          <p:cNvPr id="22" name="TextBox 12">
            <a:extLst>
              <a:ext uri="{FF2B5EF4-FFF2-40B4-BE49-F238E27FC236}">
                <a16:creationId xmlns:a16="http://schemas.microsoft.com/office/drawing/2014/main" xmlns="" id="{29F4E284-0E03-4E19-96A1-38F1C34399BC}"/>
              </a:ext>
            </a:extLst>
          </p:cNvPr>
          <p:cNvSpPr txBox="1"/>
          <p:nvPr/>
        </p:nvSpPr>
        <p:spPr>
          <a:xfrm>
            <a:off x="1703690" y="4663615"/>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Soldiers</a:t>
            </a:r>
          </a:p>
          <a:p>
            <a:r>
              <a:rPr lang="en-US" dirty="0">
                <a:latin typeface="Helvetica 35 Thin" panose="020B0500000000000000" pitchFamily="34" charset="0"/>
              </a:rPr>
              <a:t>(Layer-3)</a:t>
            </a:r>
            <a:endParaRPr lang="el-GR" dirty="0">
              <a:latin typeface="Helvetica 35 Thin" panose="020B0500000000000000" pitchFamily="34" charset="0"/>
            </a:endParaRPr>
          </a:p>
        </p:txBody>
      </p:sp>
      <p:grpSp>
        <p:nvGrpSpPr>
          <p:cNvPr id="23" name="Group 22">
            <a:extLst>
              <a:ext uri="{FF2B5EF4-FFF2-40B4-BE49-F238E27FC236}">
                <a16:creationId xmlns:a16="http://schemas.microsoft.com/office/drawing/2014/main" xmlns="" id="{482B5DE2-26D8-489F-8AAC-8EC18D5535AF}"/>
              </a:ext>
            </a:extLst>
          </p:cNvPr>
          <p:cNvGrpSpPr/>
          <p:nvPr/>
        </p:nvGrpSpPr>
        <p:grpSpPr>
          <a:xfrm>
            <a:off x="8921084" y="2215554"/>
            <a:ext cx="1241946" cy="991931"/>
            <a:chOff x="7492621" y="2706612"/>
            <a:chExt cx="1241946" cy="991931"/>
          </a:xfrm>
        </p:grpSpPr>
        <p:cxnSp>
          <p:nvCxnSpPr>
            <p:cNvPr id="27" name="Straight Arrow Connector 26">
              <a:extLst>
                <a:ext uri="{FF2B5EF4-FFF2-40B4-BE49-F238E27FC236}">
                  <a16:creationId xmlns:a16="http://schemas.microsoft.com/office/drawing/2014/main" xmlns="" id="{6437BEC3-0D12-4C7D-B7EA-ECE5C2FDBD3E}"/>
                </a:ext>
              </a:extLst>
            </p:cNvPr>
            <p:cNvCxnSpPr/>
            <p:nvPr/>
          </p:nvCxnSpPr>
          <p:spPr>
            <a:xfrm flipH="1">
              <a:off x="7492621" y="3012647"/>
              <a:ext cx="382137" cy="6858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14">
              <a:extLst>
                <a:ext uri="{FF2B5EF4-FFF2-40B4-BE49-F238E27FC236}">
                  <a16:creationId xmlns:a16="http://schemas.microsoft.com/office/drawing/2014/main" xmlns="" id="{35B07643-2481-454E-A36C-23BC5949DE1E}"/>
                </a:ext>
              </a:extLst>
            </p:cNvPr>
            <p:cNvSpPr txBox="1"/>
            <p:nvPr/>
          </p:nvSpPr>
          <p:spPr>
            <a:xfrm>
              <a:off x="7601803" y="2706612"/>
              <a:ext cx="1132764"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600" dirty="0">
                  <a:latin typeface="Helvetica 35 Thin" panose="020B0500000000000000" pitchFamily="34" charset="0"/>
                </a:rPr>
                <a:t>Inter-layer link</a:t>
              </a:r>
              <a:endParaRPr lang="el-GR" sz="1600" dirty="0">
                <a:latin typeface="Helvetica 35 Thin" panose="020B0500000000000000" pitchFamily="34" charset="0"/>
              </a:endParaRPr>
            </a:p>
          </p:txBody>
        </p:sp>
      </p:grpSp>
      <p:grpSp>
        <p:nvGrpSpPr>
          <p:cNvPr id="24" name="Group 23">
            <a:extLst>
              <a:ext uri="{FF2B5EF4-FFF2-40B4-BE49-F238E27FC236}">
                <a16:creationId xmlns:a16="http://schemas.microsoft.com/office/drawing/2014/main" xmlns="" id="{A7DB0A0C-49E1-48E0-BCA0-C423E1952AEA}"/>
              </a:ext>
            </a:extLst>
          </p:cNvPr>
          <p:cNvGrpSpPr/>
          <p:nvPr/>
        </p:nvGrpSpPr>
        <p:grpSpPr>
          <a:xfrm>
            <a:off x="9303221" y="3044195"/>
            <a:ext cx="1132764" cy="1309702"/>
            <a:chOff x="7874758" y="3535253"/>
            <a:chExt cx="1132764" cy="1309702"/>
          </a:xfrm>
        </p:grpSpPr>
        <p:cxnSp>
          <p:nvCxnSpPr>
            <p:cNvPr id="25" name="Straight Arrow Connector 24">
              <a:extLst>
                <a:ext uri="{FF2B5EF4-FFF2-40B4-BE49-F238E27FC236}">
                  <a16:creationId xmlns:a16="http://schemas.microsoft.com/office/drawing/2014/main" xmlns="" id="{9AC9DA0F-D5DD-4DF8-93B5-155E6CDB2D49}"/>
                </a:ext>
              </a:extLst>
            </p:cNvPr>
            <p:cNvCxnSpPr/>
            <p:nvPr/>
          </p:nvCxnSpPr>
          <p:spPr>
            <a:xfrm flipH="1">
              <a:off x="8284191" y="4120028"/>
              <a:ext cx="95534" cy="7249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16">
              <a:extLst>
                <a:ext uri="{FF2B5EF4-FFF2-40B4-BE49-F238E27FC236}">
                  <a16:creationId xmlns:a16="http://schemas.microsoft.com/office/drawing/2014/main" xmlns="" id="{B049125B-2D81-43EA-8D4B-89463AA654C8}"/>
                </a:ext>
              </a:extLst>
            </p:cNvPr>
            <p:cNvSpPr txBox="1"/>
            <p:nvPr/>
          </p:nvSpPr>
          <p:spPr>
            <a:xfrm>
              <a:off x="7874758" y="3535253"/>
              <a:ext cx="1132764"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600" dirty="0">
                  <a:latin typeface="Helvetica 35 Thin" panose="020B0500000000000000" pitchFamily="34" charset="0"/>
                </a:rPr>
                <a:t>Intra-layer link</a:t>
              </a:r>
              <a:endParaRPr lang="el-GR" sz="1600" dirty="0">
                <a:latin typeface="Helvetica 35 Thin" panose="020B0500000000000000" pitchFamily="34" charset="0"/>
              </a:endParaRPr>
            </a:p>
          </p:txBody>
        </p:sp>
      </p:grpSp>
      <p:sp>
        <p:nvSpPr>
          <p:cNvPr id="4" name="Slide Number Placeholder 3">
            <a:extLst>
              <a:ext uri="{FF2B5EF4-FFF2-40B4-BE49-F238E27FC236}">
                <a16:creationId xmlns:a16="http://schemas.microsoft.com/office/drawing/2014/main" xmlns="" id="{2F8F5F80-0A9D-43FA-98C8-002D798E51DC}"/>
              </a:ext>
            </a:extLst>
          </p:cNvPr>
          <p:cNvSpPr>
            <a:spLocks noGrp="1"/>
          </p:cNvSpPr>
          <p:nvPr>
            <p:ph type="sldNum" sz="quarter" idx="12"/>
          </p:nvPr>
        </p:nvSpPr>
        <p:spPr/>
        <p:txBody>
          <a:bodyPr/>
          <a:lstStyle/>
          <a:p>
            <a:fld id="{CA567883-A6BE-41D5-9425-B7D6E1B65EB3}" type="slidenum">
              <a:rPr lang="en-US" smtClean="0"/>
              <a:t>2</a:t>
            </a:fld>
            <a:endParaRPr lang="en-US"/>
          </a:p>
        </p:txBody>
      </p:sp>
    </p:spTree>
    <p:extLst>
      <p:ext uri="{BB962C8B-B14F-4D97-AF65-F5344CB8AC3E}">
        <p14:creationId xmlns:p14="http://schemas.microsoft.com/office/powerpoint/2010/main" val="3400316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D83376-517D-403A-8EC0-08C4C72C33EF}"/>
              </a:ext>
            </a:extLst>
          </p:cNvPr>
          <p:cNvSpPr>
            <a:spLocks noGrp="1"/>
          </p:cNvSpPr>
          <p:nvPr>
            <p:ph type="title"/>
          </p:nvPr>
        </p:nvSpPr>
        <p:spPr/>
        <p:txBody>
          <a:bodyPr/>
          <a:lstStyle/>
          <a:p>
            <a:r>
              <a:rPr lang="en-US" dirty="0"/>
              <a:t>Distributed algorithms for creating CEDS</a:t>
            </a:r>
          </a:p>
        </p:txBody>
      </p:sp>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xmlns="" id="{4FDACFD8-FF49-4B20-81E3-D09CEE8F1BE8}"/>
                  </a:ext>
                </a:extLst>
              </p:cNvPr>
              <p:cNvGraphicFramePr>
                <a:graphicFrameLocks noGrp="1"/>
              </p:cNvGraphicFramePr>
              <p:nvPr>
                <p:ph idx="1"/>
                <p:extLst>
                  <p:ext uri="{D42A27DB-BD31-4B8C-83A1-F6EECF244321}">
                    <p14:modId xmlns:p14="http://schemas.microsoft.com/office/powerpoint/2010/main" val="2741214102"/>
                  </p:ext>
                </p:extLst>
              </p:nvPr>
            </p:nvGraphicFramePr>
            <p:xfrm>
              <a:off x="838200" y="2261936"/>
              <a:ext cx="10515600" cy="3845928"/>
            </p:xfrm>
            <a:graphic>
              <a:graphicData uri="http://schemas.openxmlformats.org/drawingml/2006/table">
                <a:tbl>
                  <a:tblPr bandRow="1">
                    <a:tableStyleId>{5C22544A-7EE6-4342-B048-85BDC9FD1C3A}</a:tableStyleId>
                  </a:tblPr>
                  <a:tblGrid>
                    <a:gridCol w="1808747">
                      <a:extLst>
                        <a:ext uri="{9D8B030D-6E8A-4147-A177-3AD203B41FA5}">
                          <a16:colId xmlns:a16="http://schemas.microsoft.com/office/drawing/2014/main" xmlns="" val="972177632"/>
                        </a:ext>
                      </a:extLst>
                    </a:gridCol>
                    <a:gridCol w="7199697">
                      <a:extLst>
                        <a:ext uri="{9D8B030D-6E8A-4147-A177-3AD203B41FA5}">
                          <a16:colId xmlns:a16="http://schemas.microsoft.com/office/drawing/2014/main" xmlns="" val="1633579876"/>
                        </a:ext>
                      </a:extLst>
                    </a:gridCol>
                    <a:gridCol w="1507156">
                      <a:extLst>
                        <a:ext uri="{9D8B030D-6E8A-4147-A177-3AD203B41FA5}">
                          <a16:colId xmlns:a16="http://schemas.microsoft.com/office/drawing/2014/main" xmlns="" val="1041522382"/>
                        </a:ext>
                      </a:extLst>
                    </a:gridCol>
                  </a:tblGrid>
                  <a:tr h="1281976">
                    <a:tc>
                      <a:txBody>
                        <a:bodyPr/>
                        <a:lstStyle/>
                        <a:p>
                          <a:pPr algn="ctr"/>
                          <a:r>
                            <a:rPr lang="en-US" dirty="0">
                              <a:latin typeface="Helvetica 35 Thin" panose="020B0500000000000000" pitchFamily="34" charset="0"/>
                            </a:rPr>
                            <a:t>MLEDS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Helvetica 35 Thin" panose="020B0500000000000000"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𝑂</m:t>
                                </m:r>
                                <m:r>
                                  <a:rPr lang="en-US" sz="2800" b="0" i="1" smtClean="0">
                                    <a:latin typeface="Cambria Math" panose="02040503050406030204" pitchFamily="18" charset="0"/>
                                  </a:rPr>
                                  <m:t>(</m:t>
                                </m:r>
                                <m:sSup>
                                  <m:sSupPr>
                                    <m:ctrlPr>
                                      <a:rPr lang="en-US" sz="2800" b="0" i="1" smtClean="0">
                                        <a:latin typeface="Cambria Math"/>
                                      </a:rPr>
                                    </m:ctrlPr>
                                  </m:sSupPr>
                                  <m:e>
                                    <m:r>
                                      <m:rPr>
                                        <m:sty m:val="p"/>
                                      </m:rPr>
                                      <a:rPr lang="en-US" sz="2800" b="0" i="0" smtClean="0">
                                        <a:latin typeface="Cambria Math" panose="02040503050406030204" pitchFamily="18" charset="0"/>
                                      </a:rPr>
                                      <m:t>Δ</m:t>
                                    </m:r>
                                  </m:e>
                                  <m:sup>
                                    <m:r>
                                      <a:rPr lang="en-US" sz="2800" b="0" i="1" smtClean="0">
                                        <a:latin typeface="Cambria Math" panose="02040503050406030204" pitchFamily="18" charset="0"/>
                                      </a:rPr>
                                      <m:t>3</m:t>
                                    </m:r>
                                  </m:sup>
                                </m:sSup>
                                <m:r>
                                  <a:rPr lang="en-US" sz="2800" b="0" i="1" smtClean="0">
                                    <a:latin typeface="Cambria Math" panose="02040503050406030204" pitchFamily="18" charset="0"/>
                                  </a:rPr>
                                  <m:t>)</m:t>
                                </m:r>
                              </m:oMath>
                            </m:oMathPara>
                          </a14:m>
                          <a:endParaRPr lang="en-US" sz="2800" dirty="0">
                            <a:latin typeface="Helvetica 35 Thin" panose="020B0500000000000000"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92057738"/>
                      </a:ext>
                    </a:extLst>
                  </a:tr>
                  <a:tr h="12819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Helvetica 35 Thin" panose="020B0500000000000000" pitchFamily="34" charset="0"/>
                            </a:rPr>
                            <a:t>MLEDS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Helvetica 35 Thin" panose="020B0500000000000000"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𝑂</m:t>
                                </m:r>
                                <m:r>
                                  <a:rPr lang="en-US" sz="2800" b="0" i="1" smtClean="0">
                                    <a:latin typeface="Cambria Math" panose="02040503050406030204" pitchFamily="18" charset="0"/>
                                  </a:rPr>
                                  <m:t>(</m:t>
                                </m:r>
                                <m:sSup>
                                  <m:sSupPr>
                                    <m:ctrlPr>
                                      <a:rPr lang="en-US" sz="2800" b="0" i="1" smtClean="0">
                                        <a:latin typeface="Cambria Math"/>
                                      </a:rPr>
                                    </m:ctrlPr>
                                  </m:sSupPr>
                                  <m:e>
                                    <m:r>
                                      <m:rPr>
                                        <m:sty m:val="p"/>
                                      </m:rPr>
                                      <a:rPr lang="en-US" sz="2800" b="0" i="0" smtClean="0">
                                        <a:latin typeface="Cambria Math" panose="02040503050406030204" pitchFamily="18" charset="0"/>
                                      </a:rPr>
                                      <m:t>Δ</m:t>
                                    </m:r>
                                  </m:e>
                                  <m:sup>
                                    <m:r>
                                      <a:rPr lang="en-US" sz="2800" b="0" i="1" smtClean="0">
                                        <a:latin typeface="Cambria Math" panose="02040503050406030204" pitchFamily="18" charset="0"/>
                                      </a:rPr>
                                      <m:t>4</m:t>
                                    </m:r>
                                  </m:sup>
                                </m:sSup>
                                <m:r>
                                  <a:rPr lang="en-US" sz="2800" b="0" i="1" smtClean="0">
                                    <a:latin typeface="Cambria Math" panose="02040503050406030204" pitchFamily="18" charset="0"/>
                                  </a:rPr>
                                  <m:t>)</m:t>
                                </m:r>
                              </m:oMath>
                            </m:oMathPara>
                          </a14:m>
                          <a:endParaRPr lang="en-US" sz="2800" dirty="0">
                            <a:latin typeface="Helvetica 35 Thin" panose="020B0500000000000000"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40725802"/>
                      </a:ext>
                    </a:extLst>
                  </a:tr>
                  <a:tr h="12819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Helvetica 35 Thin" panose="020B0500000000000000" pitchFamily="34" charset="0"/>
                            </a:rPr>
                            <a:t>MLEDS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Helvetica 35 Thin" panose="020B0500000000000000"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𝑂</m:t>
                                </m:r>
                                <m:r>
                                  <a:rPr lang="en-US" sz="2800" b="0" i="1" smtClean="0">
                                    <a:latin typeface="Cambria Math" panose="02040503050406030204" pitchFamily="18" charset="0"/>
                                  </a:rPr>
                                  <m:t>(</m:t>
                                </m:r>
                                <m:sSup>
                                  <m:sSupPr>
                                    <m:ctrlPr>
                                      <a:rPr lang="en-US" sz="2800" b="0" i="1" smtClean="0">
                                        <a:latin typeface="Cambria Math"/>
                                      </a:rPr>
                                    </m:ctrlPr>
                                  </m:sSupPr>
                                  <m:e>
                                    <m:r>
                                      <m:rPr>
                                        <m:sty m:val="p"/>
                                      </m:rPr>
                                      <a:rPr lang="en-US" sz="2800" b="0" i="0" smtClean="0">
                                        <a:latin typeface="Cambria Math" panose="02040503050406030204" pitchFamily="18" charset="0"/>
                                      </a:rPr>
                                      <m:t>Δ</m:t>
                                    </m:r>
                                  </m:e>
                                  <m:sup>
                                    <m:r>
                                      <a:rPr lang="en-US" sz="2800" b="0" i="1" smtClean="0">
                                        <a:latin typeface="Cambria Math" panose="02040503050406030204" pitchFamily="18" charset="0"/>
                                      </a:rPr>
                                      <m:t>4</m:t>
                                    </m:r>
                                  </m:sup>
                                </m:sSup>
                                <m:r>
                                  <a:rPr lang="en-US" sz="2800" b="0" i="1" smtClean="0">
                                    <a:latin typeface="Cambria Math" panose="02040503050406030204" pitchFamily="18" charset="0"/>
                                  </a:rPr>
                                  <m:t>)</m:t>
                                </m:r>
                              </m:oMath>
                            </m:oMathPara>
                          </a14:m>
                          <a:endParaRPr lang="en-US" sz="2800" dirty="0">
                            <a:latin typeface="Helvetica 35 Thin" panose="020B0500000000000000" pitchFamily="34" charset="0"/>
                          </a:endParaRPr>
                        </a:p>
                        <a:p>
                          <a:pPr algn="ctr"/>
                          <a:endParaRPr lang="en-US" dirty="0">
                            <a:latin typeface="Helvetica 35 Thin" panose="020B0500000000000000"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71725387"/>
                      </a:ext>
                    </a:extLst>
                  </a:tr>
                </a:tbl>
              </a:graphicData>
            </a:graphic>
          </p:graphicFrame>
        </mc:Choice>
        <mc:Fallback xmlns="">
          <p:graphicFrame>
            <p:nvGraphicFramePr>
              <p:cNvPr id="4" name="Content Placeholder 3">
                <a:extLst>
                  <a:ext uri="{FF2B5EF4-FFF2-40B4-BE49-F238E27FC236}">
                    <a16:creationId xmlns:a16="http://schemas.microsoft.com/office/drawing/2014/main" id="{4FDACFD8-FF49-4B20-81E3-D09CEE8F1BE8}"/>
                  </a:ext>
                </a:extLst>
              </p:cNvPr>
              <p:cNvGraphicFramePr>
                <a:graphicFrameLocks noGrp="1"/>
              </p:cNvGraphicFramePr>
              <p:nvPr>
                <p:ph idx="1"/>
                <p:extLst>
                  <p:ext uri="{D42A27DB-BD31-4B8C-83A1-F6EECF244321}">
                    <p14:modId xmlns:p14="http://schemas.microsoft.com/office/powerpoint/2010/main" val="2741214102"/>
                  </p:ext>
                </p:extLst>
              </p:nvPr>
            </p:nvGraphicFramePr>
            <p:xfrm>
              <a:off x="838200" y="2261936"/>
              <a:ext cx="10515600" cy="3845928"/>
            </p:xfrm>
            <a:graphic>
              <a:graphicData uri="http://schemas.openxmlformats.org/drawingml/2006/table">
                <a:tbl>
                  <a:tblPr bandRow="1">
                    <a:tableStyleId>{5C22544A-7EE6-4342-B048-85BDC9FD1C3A}</a:tableStyleId>
                  </a:tblPr>
                  <a:tblGrid>
                    <a:gridCol w="1808747">
                      <a:extLst>
                        <a:ext uri="{9D8B030D-6E8A-4147-A177-3AD203B41FA5}">
                          <a16:colId xmlns:a16="http://schemas.microsoft.com/office/drawing/2014/main" val="972177632"/>
                        </a:ext>
                      </a:extLst>
                    </a:gridCol>
                    <a:gridCol w="7199697">
                      <a:extLst>
                        <a:ext uri="{9D8B030D-6E8A-4147-A177-3AD203B41FA5}">
                          <a16:colId xmlns:a16="http://schemas.microsoft.com/office/drawing/2014/main" val="1633579876"/>
                        </a:ext>
                      </a:extLst>
                    </a:gridCol>
                    <a:gridCol w="1507156">
                      <a:extLst>
                        <a:ext uri="{9D8B030D-6E8A-4147-A177-3AD203B41FA5}">
                          <a16:colId xmlns:a16="http://schemas.microsoft.com/office/drawing/2014/main" val="1041522382"/>
                        </a:ext>
                      </a:extLst>
                    </a:gridCol>
                  </a:tblGrid>
                  <a:tr h="1281976">
                    <a:tc>
                      <a:txBody>
                        <a:bodyPr/>
                        <a:lstStyle/>
                        <a:p>
                          <a:pPr algn="ctr"/>
                          <a:r>
                            <a:rPr lang="en-US" dirty="0">
                              <a:latin typeface="Helvetica 35 Thin" panose="020B0500000000000000" pitchFamily="34" charset="0"/>
                            </a:rPr>
                            <a:t>MLEDS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Helvetica 35 Thin" panose="020B0500000000000000"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599190" t="-476" r="-810" b="-201905"/>
                          </a:stretch>
                        </a:blipFill>
                      </a:tcPr>
                    </a:tc>
                    <a:extLst>
                      <a:ext uri="{0D108BD9-81ED-4DB2-BD59-A6C34878D82A}">
                        <a16:rowId xmlns:a16="http://schemas.microsoft.com/office/drawing/2014/main" val="592057738"/>
                      </a:ext>
                    </a:extLst>
                  </a:tr>
                  <a:tr h="12819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Helvetica 35 Thin" panose="020B0500000000000000" pitchFamily="34" charset="0"/>
                            </a:rPr>
                            <a:t>MLEDS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Helvetica 35 Thin" panose="020B0500000000000000"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599190" t="-100000" r="-810" b="-100948"/>
                          </a:stretch>
                        </a:blipFill>
                      </a:tcPr>
                    </a:tc>
                    <a:extLst>
                      <a:ext uri="{0D108BD9-81ED-4DB2-BD59-A6C34878D82A}">
                        <a16:rowId xmlns:a16="http://schemas.microsoft.com/office/drawing/2014/main" val="1840725802"/>
                      </a:ext>
                    </a:extLst>
                  </a:tr>
                  <a:tr h="12819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Helvetica 35 Thin" panose="020B0500000000000000" pitchFamily="34" charset="0"/>
                            </a:rPr>
                            <a:t>MLEDS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Helvetica 35 Thin" panose="020B0500000000000000"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599190" t="-200952" r="-810" b="-1429"/>
                          </a:stretch>
                        </a:blipFill>
                      </a:tcPr>
                    </a:tc>
                    <a:extLst>
                      <a:ext uri="{0D108BD9-81ED-4DB2-BD59-A6C34878D82A}">
                        <a16:rowId xmlns:a16="http://schemas.microsoft.com/office/drawing/2014/main" val="1071725387"/>
                      </a:ext>
                    </a:extLst>
                  </a:tr>
                </a:tbl>
              </a:graphicData>
            </a:graphic>
          </p:graphicFrame>
        </mc:Fallback>
      </mc:AlternateContent>
      <p:sp>
        <p:nvSpPr>
          <p:cNvPr id="5" name="TextBox 4">
            <a:extLst>
              <a:ext uri="{FF2B5EF4-FFF2-40B4-BE49-F238E27FC236}">
                <a16:creationId xmlns:a16="http://schemas.microsoft.com/office/drawing/2014/main" xmlns="" id="{1A8BEC6B-1004-4BB1-9749-D42D2CAAEDCF}"/>
              </a:ext>
            </a:extLst>
          </p:cNvPr>
          <p:cNvSpPr txBox="1"/>
          <p:nvPr/>
        </p:nvSpPr>
        <p:spPr>
          <a:xfrm>
            <a:off x="9721517" y="1714702"/>
            <a:ext cx="1905802" cy="523220"/>
          </a:xfrm>
          <a:prstGeom prst="rect">
            <a:avLst/>
          </a:prstGeom>
          <a:noFill/>
        </p:spPr>
        <p:txBody>
          <a:bodyPr wrap="square" rtlCol="0">
            <a:spAutoFit/>
          </a:bodyPr>
          <a:lstStyle/>
          <a:p>
            <a:r>
              <a:rPr lang="en-US" sz="2800" dirty="0">
                <a:latin typeface="Helvetica 35 Thin" panose="020B0500000000000000" pitchFamily="34" charset="0"/>
              </a:rPr>
              <a:t>Complexity</a:t>
            </a:r>
            <a:endParaRPr lang="en-US" dirty="0">
              <a:latin typeface="Helvetica 35 Thin" panose="020B0500000000000000" pitchFamily="34" charset="0"/>
            </a:endParaRPr>
          </a:p>
        </p:txBody>
      </p:sp>
      <p:graphicFrame>
        <p:nvGraphicFramePr>
          <p:cNvPr id="6" name="Diagram 5">
            <a:extLst>
              <a:ext uri="{FF2B5EF4-FFF2-40B4-BE49-F238E27FC236}">
                <a16:creationId xmlns:a16="http://schemas.microsoft.com/office/drawing/2014/main" xmlns="" id="{84E1EB30-ECBD-4530-8696-5A718F141A63}"/>
              </a:ext>
            </a:extLst>
          </p:cNvPr>
          <p:cNvGraphicFramePr/>
          <p:nvPr>
            <p:extLst>
              <p:ext uri="{D42A27DB-BD31-4B8C-83A1-F6EECF244321}">
                <p14:modId xmlns:p14="http://schemas.microsoft.com/office/powerpoint/2010/main" val="3314177030"/>
              </p:ext>
            </p:extLst>
          </p:nvPr>
        </p:nvGraphicFramePr>
        <p:xfrm>
          <a:off x="2975276" y="2300438"/>
          <a:ext cx="6428606" cy="1224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a:extLst>
              <a:ext uri="{FF2B5EF4-FFF2-40B4-BE49-F238E27FC236}">
                <a16:creationId xmlns:a16="http://schemas.microsoft.com/office/drawing/2014/main" xmlns="" id="{26D0C343-C218-4A4A-8BCD-4CE3E7D5C4D5}"/>
              </a:ext>
            </a:extLst>
          </p:cNvPr>
          <p:cNvGraphicFramePr/>
          <p:nvPr>
            <p:extLst>
              <p:ext uri="{D42A27DB-BD31-4B8C-83A1-F6EECF244321}">
                <p14:modId xmlns:p14="http://schemas.microsoft.com/office/powerpoint/2010/main" val="2507963510"/>
              </p:ext>
            </p:extLst>
          </p:nvPr>
        </p:nvGraphicFramePr>
        <p:xfrm>
          <a:off x="2975276" y="3572582"/>
          <a:ext cx="6428606" cy="12246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a:extLst>
              <a:ext uri="{FF2B5EF4-FFF2-40B4-BE49-F238E27FC236}">
                <a16:creationId xmlns:a16="http://schemas.microsoft.com/office/drawing/2014/main" xmlns="" id="{37613757-A335-4669-A9B5-4FC1C896D630}"/>
              </a:ext>
            </a:extLst>
          </p:cNvPr>
          <p:cNvGraphicFramePr/>
          <p:nvPr>
            <p:extLst>
              <p:ext uri="{D42A27DB-BD31-4B8C-83A1-F6EECF244321}">
                <p14:modId xmlns:p14="http://schemas.microsoft.com/office/powerpoint/2010/main" val="3287676033"/>
              </p:ext>
            </p:extLst>
          </p:nvPr>
        </p:nvGraphicFramePr>
        <p:xfrm>
          <a:off x="2975276" y="4883228"/>
          <a:ext cx="6428606" cy="122463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0" name="Slide Number Placeholder 9">
            <a:extLst>
              <a:ext uri="{FF2B5EF4-FFF2-40B4-BE49-F238E27FC236}">
                <a16:creationId xmlns:a16="http://schemas.microsoft.com/office/drawing/2014/main" xmlns="" id="{F06CDA70-BD3F-4318-9346-A7CF031557C8}"/>
              </a:ext>
            </a:extLst>
          </p:cNvPr>
          <p:cNvSpPr>
            <a:spLocks noGrp="1"/>
          </p:cNvSpPr>
          <p:nvPr>
            <p:ph type="sldNum" sz="quarter" idx="12"/>
          </p:nvPr>
        </p:nvSpPr>
        <p:spPr/>
        <p:txBody>
          <a:bodyPr/>
          <a:lstStyle/>
          <a:p>
            <a:fld id="{CA567883-A6BE-41D5-9425-B7D6E1B65EB3}" type="slidenum">
              <a:rPr lang="en-US" smtClean="0"/>
              <a:t>20</a:t>
            </a:fld>
            <a:endParaRPr lang="en-US"/>
          </a:p>
        </p:txBody>
      </p:sp>
    </p:spTree>
    <p:extLst>
      <p:ext uri="{BB962C8B-B14F-4D97-AF65-F5344CB8AC3E}">
        <p14:creationId xmlns:p14="http://schemas.microsoft.com/office/powerpoint/2010/main" val="1045435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7ECEB7-5DB4-4458-AA8A-8653B0553A85}"/>
              </a:ext>
            </a:extLst>
          </p:cNvPr>
          <p:cNvSpPr>
            <a:spLocks noGrp="1"/>
          </p:cNvSpPr>
          <p:nvPr>
            <p:ph type="title"/>
          </p:nvPr>
        </p:nvSpPr>
        <p:spPr/>
        <p:txBody>
          <a:bodyPr/>
          <a:lstStyle/>
          <a:p>
            <a:r>
              <a:rPr lang="en-US" dirty="0"/>
              <a:t>Simulation Results</a:t>
            </a:r>
          </a:p>
        </p:txBody>
      </p:sp>
      <p:graphicFrame>
        <p:nvGraphicFramePr>
          <p:cNvPr id="4" name="Table 3">
            <a:extLst>
              <a:ext uri="{FF2B5EF4-FFF2-40B4-BE49-F238E27FC236}">
                <a16:creationId xmlns:a16="http://schemas.microsoft.com/office/drawing/2014/main" xmlns="" id="{B9E019B1-F108-424B-BE9E-EDD4AF03E32E}"/>
              </a:ext>
            </a:extLst>
          </p:cNvPr>
          <p:cNvGraphicFramePr>
            <a:graphicFrameLocks noGrp="1"/>
          </p:cNvGraphicFramePr>
          <p:nvPr>
            <p:extLst>
              <p:ext uri="{D42A27DB-BD31-4B8C-83A1-F6EECF244321}">
                <p14:modId xmlns:p14="http://schemas.microsoft.com/office/powerpoint/2010/main" val="12465750"/>
              </p:ext>
            </p:extLst>
          </p:nvPr>
        </p:nvGraphicFramePr>
        <p:xfrm>
          <a:off x="754912" y="1690687"/>
          <a:ext cx="11015330" cy="4486828"/>
        </p:xfrm>
        <a:graphic>
          <a:graphicData uri="http://schemas.openxmlformats.org/drawingml/2006/table">
            <a:tbl>
              <a:tblPr bandRow="1">
                <a:tableStyleId>{5C22544A-7EE6-4342-B048-85BDC9FD1C3A}</a:tableStyleId>
              </a:tblPr>
              <a:tblGrid>
                <a:gridCol w="1765522">
                  <a:extLst>
                    <a:ext uri="{9D8B030D-6E8A-4147-A177-3AD203B41FA5}">
                      <a16:colId xmlns:a16="http://schemas.microsoft.com/office/drawing/2014/main" xmlns="" val="4030804409"/>
                    </a:ext>
                  </a:extLst>
                </a:gridCol>
                <a:gridCol w="1871072">
                  <a:extLst>
                    <a:ext uri="{9D8B030D-6E8A-4147-A177-3AD203B41FA5}">
                      <a16:colId xmlns:a16="http://schemas.microsoft.com/office/drawing/2014/main" xmlns="" val="4104002023"/>
                    </a:ext>
                  </a:extLst>
                </a:gridCol>
                <a:gridCol w="1871072">
                  <a:extLst>
                    <a:ext uri="{9D8B030D-6E8A-4147-A177-3AD203B41FA5}">
                      <a16:colId xmlns:a16="http://schemas.microsoft.com/office/drawing/2014/main" xmlns="" val="2741628263"/>
                    </a:ext>
                  </a:extLst>
                </a:gridCol>
                <a:gridCol w="1376916">
                  <a:extLst>
                    <a:ext uri="{9D8B030D-6E8A-4147-A177-3AD203B41FA5}">
                      <a16:colId xmlns:a16="http://schemas.microsoft.com/office/drawing/2014/main" xmlns="" val="685023330"/>
                    </a:ext>
                  </a:extLst>
                </a:gridCol>
                <a:gridCol w="1376916">
                  <a:extLst>
                    <a:ext uri="{9D8B030D-6E8A-4147-A177-3AD203B41FA5}">
                      <a16:colId xmlns:a16="http://schemas.microsoft.com/office/drawing/2014/main" xmlns="" val="1781661786"/>
                    </a:ext>
                  </a:extLst>
                </a:gridCol>
                <a:gridCol w="1376916">
                  <a:extLst>
                    <a:ext uri="{9D8B030D-6E8A-4147-A177-3AD203B41FA5}">
                      <a16:colId xmlns:a16="http://schemas.microsoft.com/office/drawing/2014/main" xmlns="" val="1332090302"/>
                    </a:ext>
                  </a:extLst>
                </a:gridCol>
                <a:gridCol w="1376916">
                  <a:extLst>
                    <a:ext uri="{9D8B030D-6E8A-4147-A177-3AD203B41FA5}">
                      <a16:colId xmlns:a16="http://schemas.microsoft.com/office/drawing/2014/main" xmlns="" val="971137435"/>
                    </a:ext>
                  </a:extLst>
                </a:gridCol>
              </a:tblGrid>
              <a:tr h="719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Helvetica 35 Thin" panose="020B0500000000000000" pitchFamily="34" charset="0"/>
                      </a:endParaRPr>
                    </a:p>
                  </a:txBody>
                  <a:tcPr>
                    <a:solidFill>
                      <a:schemeClr val="bg1"/>
                    </a:solidFill>
                  </a:tcPr>
                </a:tc>
                <a:tc gridSpan="6">
                  <a:txBody>
                    <a:bodyPr/>
                    <a:lstStyle/>
                    <a:p>
                      <a:pPr algn="ctr"/>
                      <a:r>
                        <a:rPr lang="en-US" sz="2800" dirty="0">
                          <a:latin typeface="Helvetica 35 Thin" panose="020B0500000000000000" pitchFamily="34" charset="0"/>
                        </a:rPr>
                        <a:t>Average degree</a:t>
                      </a:r>
                    </a:p>
                  </a:txBody>
                  <a:tcPr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xmlns="" val="944752673"/>
                  </a:ext>
                </a:extLst>
              </a:tr>
              <a:tr h="449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Helvetica 35 Thin" panose="020B0500000000000000" pitchFamily="34" charset="0"/>
                      </a:endParaRPr>
                    </a:p>
                  </a:txBody>
                  <a:tcPr>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sz="2000" dirty="0">
                          <a:latin typeface="Helvetica 35 Thin" panose="020B0500000000000000" pitchFamily="34" charset="0"/>
                        </a:rPr>
                        <a:t>3</a:t>
                      </a:r>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gridSpan="2">
                  <a:txBody>
                    <a:bodyPr/>
                    <a:lstStyle/>
                    <a:p>
                      <a:pPr algn="ctr"/>
                      <a:r>
                        <a:rPr lang="en-US" sz="2000" dirty="0">
                          <a:latin typeface="Helvetica 35 Thin" panose="020B0500000000000000" pitchFamily="34" charset="0"/>
                        </a:rPr>
                        <a:t>6</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hMerge="1">
                  <a:txBody>
                    <a:bodyPr/>
                    <a:lstStyle/>
                    <a:p>
                      <a:endParaRPr lang="en-US" dirty="0"/>
                    </a:p>
                  </a:txBody>
                  <a:tcPr/>
                </a:tc>
                <a:tc gridSpan="2">
                  <a:txBody>
                    <a:bodyPr/>
                    <a:lstStyle/>
                    <a:p>
                      <a:pPr algn="ctr"/>
                      <a:r>
                        <a:rPr lang="en-US" sz="2000" dirty="0">
                          <a:latin typeface="Helvetica 35 Thin" panose="020B0500000000000000" pitchFamily="34" charset="0"/>
                        </a:rPr>
                        <a:t>15</a:t>
                      </a:r>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2">
                        <a:lumMod val="40000"/>
                        <a:lumOff val="60000"/>
                      </a:schemeClr>
                    </a:solidFill>
                  </a:tcPr>
                </a:tc>
                <a:tc hMerge="1">
                  <a:txBody>
                    <a:bodyPr/>
                    <a:lstStyle/>
                    <a:p>
                      <a:endParaRPr lang="en-US" dirty="0"/>
                    </a:p>
                  </a:txBody>
                  <a:tcPr/>
                </a:tc>
                <a:extLst>
                  <a:ext uri="{0D108BD9-81ED-4DB2-BD59-A6C34878D82A}">
                    <a16:rowId xmlns:a16="http://schemas.microsoft.com/office/drawing/2014/main" xmlns="" val="2607838681"/>
                  </a:ext>
                </a:extLst>
              </a:tr>
              <a:tr h="414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Helvetica 35 Thin" panose="020B0500000000000000" pitchFamily="34"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600" dirty="0">
                          <a:latin typeface="Helvetica 35 Thin" panose="020B0500000000000000" pitchFamily="34" charset="0"/>
                        </a:rPr>
                        <a:t>EDS Size (%)</a:t>
                      </a:r>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600" dirty="0">
                          <a:latin typeface="Helvetica 35 Thin" panose="020B0500000000000000" pitchFamily="34" charset="0"/>
                        </a:rPr>
                        <a:t>% Intralayer</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600" dirty="0">
                          <a:latin typeface="Helvetica 35 Thin" panose="020B0500000000000000" pitchFamily="34" charset="0"/>
                        </a:rPr>
                        <a:t>EDS Size (%)</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latin typeface="Helvetica 35 Thin" panose="020B0500000000000000" pitchFamily="34" charset="0"/>
                        </a:rPr>
                        <a:t>% Intralayer</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latin typeface="Helvetica 35 Thin" panose="020B0500000000000000" pitchFamily="34" charset="0"/>
                        </a:rPr>
                        <a:t>EDS Size (%)</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600" dirty="0">
                          <a:latin typeface="Helvetica 35 Thin" panose="020B0500000000000000" pitchFamily="34" charset="0"/>
                        </a:rPr>
                        <a:t>% Intralayer</a:t>
                      </a:r>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3453547930"/>
                  </a:ext>
                </a:extLst>
              </a:tr>
              <a:tr h="725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Helvetica 35 Thin" panose="020B0500000000000000" pitchFamily="34" charset="0"/>
                        </a:rPr>
                        <a:t>Baseline [6]</a:t>
                      </a:r>
                    </a:p>
                  </a:txBody>
                  <a:tcPr anchor="ctr">
                    <a:solidFill>
                      <a:schemeClr val="bg1"/>
                    </a:solidFill>
                  </a:tcPr>
                </a:tc>
                <a:tc>
                  <a:txBody>
                    <a:bodyPr/>
                    <a:lstStyle/>
                    <a:p>
                      <a:pPr algn="ctr"/>
                      <a:r>
                        <a:rPr lang="en-US" sz="2400" dirty="0">
                          <a:latin typeface="Helvetica 35 Thin" panose="020B0500000000000000" pitchFamily="34" charset="0"/>
                        </a:rPr>
                        <a:t>58</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US" sz="2400">
                          <a:solidFill>
                            <a:srgbClr val="00B050"/>
                          </a:solidFill>
                          <a:latin typeface="Helvetica 35 Thin" panose="020B0500000000000000" pitchFamily="34" charset="0"/>
                        </a:rPr>
                        <a:t>39</a:t>
                      </a:r>
                      <a:endParaRPr 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dirty="0">
                          <a:latin typeface="Helvetica 35 Thin" panose="020B0500000000000000" pitchFamily="34" charset="0"/>
                        </a:rPr>
                        <a:t>42</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a:r>
                        <a:rPr lang="en-US" sz="2400" dirty="0">
                          <a:solidFill>
                            <a:srgbClr val="00B050"/>
                          </a:solidFill>
                          <a:latin typeface="Helvetica 35 Thin" panose="020B0500000000000000" pitchFamily="34" charset="0"/>
                        </a:rPr>
                        <a:t>25</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dirty="0">
                          <a:latin typeface="Helvetica 35 Thin" panose="020B0500000000000000" pitchFamily="34" charset="0"/>
                        </a:rPr>
                        <a:t>15</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a:r>
                        <a:rPr lang="en-US" sz="2400" dirty="0">
                          <a:solidFill>
                            <a:srgbClr val="00B050"/>
                          </a:solidFill>
                          <a:latin typeface="Helvetica 35 Thin" panose="020B0500000000000000" pitchFamily="34" charset="0"/>
                        </a:rPr>
                        <a:t>18</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1804977789"/>
                  </a:ext>
                </a:extLst>
              </a:tr>
              <a:tr h="725761">
                <a:tc>
                  <a:txBody>
                    <a:bodyPr/>
                    <a:lstStyle/>
                    <a:p>
                      <a:r>
                        <a:rPr lang="en-US" sz="2400" dirty="0">
                          <a:latin typeface="Helvetica 35 Thin" panose="020B0500000000000000" pitchFamily="34" charset="0"/>
                        </a:rPr>
                        <a:t>MLEDS 1</a:t>
                      </a:r>
                    </a:p>
                  </a:txBody>
                  <a:tcPr anchor="ctr">
                    <a:solidFill>
                      <a:schemeClr val="bg1"/>
                    </a:solidFill>
                  </a:tcPr>
                </a:tc>
                <a:tc>
                  <a:txBody>
                    <a:bodyPr/>
                    <a:lstStyle/>
                    <a:p>
                      <a:pPr algn="ctr"/>
                      <a:r>
                        <a:rPr lang="en-US" sz="2400" dirty="0">
                          <a:latin typeface="Helvetica 35 Thin" panose="020B0500000000000000" pitchFamily="34" charset="0"/>
                        </a:rPr>
                        <a:t>54</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2400">
                          <a:solidFill>
                            <a:srgbClr val="00B050"/>
                          </a:solidFill>
                          <a:latin typeface="Helvetica 35 Thin" panose="020B0500000000000000" pitchFamily="34" charset="0"/>
                        </a:rPr>
                        <a:t>66</a:t>
                      </a:r>
                      <a:endParaRPr lang="en-US"/>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34</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61</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11</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25</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3090897003"/>
                  </a:ext>
                </a:extLst>
              </a:tr>
              <a:tr h="725761">
                <a:tc>
                  <a:txBody>
                    <a:bodyPr/>
                    <a:lstStyle/>
                    <a:p>
                      <a:r>
                        <a:rPr lang="en-US" sz="2400" dirty="0">
                          <a:latin typeface="Helvetica 35 Thin" panose="020B0500000000000000" pitchFamily="34" charset="0"/>
                        </a:rPr>
                        <a:t>MLEDS 2</a:t>
                      </a:r>
                    </a:p>
                  </a:txBody>
                  <a:tcPr anchor="ctr">
                    <a:solidFill>
                      <a:schemeClr val="bg1"/>
                    </a:solidFill>
                  </a:tcPr>
                </a:tc>
                <a:tc>
                  <a:txBody>
                    <a:bodyPr/>
                    <a:lstStyle/>
                    <a:p>
                      <a:pPr algn="ctr"/>
                      <a:r>
                        <a:rPr lang="en-US" sz="2400" dirty="0">
                          <a:latin typeface="Helvetica 35 Thin" panose="020B0500000000000000" pitchFamily="34" charset="0"/>
                        </a:rPr>
                        <a:t>34</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2400">
                          <a:solidFill>
                            <a:srgbClr val="00B050"/>
                          </a:solidFill>
                          <a:latin typeface="Helvetica 35 Thin" panose="020B0500000000000000" pitchFamily="34" charset="0"/>
                        </a:rPr>
                        <a:t>45</a:t>
                      </a:r>
                      <a:endParaRPr lang="en-US"/>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23</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51</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11</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47</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3235653837"/>
                  </a:ext>
                </a:extLst>
              </a:tr>
              <a:tr h="725761">
                <a:tc>
                  <a:txBody>
                    <a:bodyPr/>
                    <a:lstStyle/>
                    <a:p>
                      <a:r>
                        <a:rPr lang="en-US" sz="2400" dirty="0">
                          <a:latin typeface="Helvetica 35 Thin" panose="020B0500000000000000" pitchFamily="34" charset="0"/>
                        </a:rPr>
                        <a:t>MLEDS 3</a:t>
                      </a:r>
                    </a:p>
                  </a:txBody>
                  <a:tcPr anchor="ctr">
                    <a:solidFill>
                      <a:schemeClr val="bg1"/>
                    </a:solidFill>
                  </a:tcPr>
                </a:tc>
                <a:tc>
                  <a:txBody>
                    <a:bodyPr/>
                    <a:lstStyle/>
                    <a:p>
                      <a:pPr algn="ctr"/>
                      <a:r>
                        <a:rPr lang="en-US" sz="2400" dirty="0">
                          <a:latin typeface="Helvetica 35 Thin" panose="020B0500000000000000" pitchFamily="34" charset="0"/>
                        </a:rPr>
                        <a:t>29</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2400" dirty="0">
                          <a:solidFill>
                            <a:srgbClr val="00B050"/>
                          </a:solidFill>
                          <a:latin typeface="Helvetica 35 Thin" panose="020B0500000000000000" pitchFamily="34" charset="0"/>
                        </a:rPr>
                        <a:t>42</a:t>
                      </a:r>
                      <a:endParaRPr lang="en-US" dirty="0"/>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21</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53</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11</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49</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3427285633"/>
                  </a:ext>
                </a:extLst>
              </a:tr>
            </a:tbl>
          </a:graphicData>
        </a:graphic>
      </p:graphicFrame>
      <p:sp>
        <p:nvSpPr>
          <p:cNvPr id="7" name="Rectangle 6">
            <a:extLst>
              <a:ext uri="{FF2B5EF4-FFF2-40B4-BE49-F238E27FC236}">
                <a16:creationId xmlns:a16="http://schemas.microsoft.com/office/drawing/2014/main" xmlns="" id="{9F21FB41-9A85-4971-B56C-0E84D3D9D830}"/>
              </a:ext>
            </a:extLst>
          </p:cNvPr>
          <p:cNvSpPr/>
          <p:nvPr/>
        </p:nvSpPr>
        <p:spPr>
          <a:xfrm>
            <a:off x="754911" y="5477142"/>
            <a:ext cx="11015329" cy="682314"/>
          </a:xfrm>
          <a:prstGeom prst="rect">
            <a:avLst/>
          </a:prstGeom>
          <a:solidFill>
            <a:srgbClr val="FFFFFF">
              <a:alpha val="18824"/>
            </a:srgbClr>
          </a:solidFill>
          <a:ln w="57150">
            <a:solidFill>
              <a:srgbClr val="3857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xmlns="" id="{0445ACE7-EFF1-4E81-9BF2-7B4E23C161CE}"/>
              </a:ext>
            </a:extLst>
          </p:cNvPr>
          <p:cNvSpPr>
            <a:spLocks noGrp="1"/>
          </p:cNvSpPr>
          <p:nvPr>
            <p:ph type="sldNum" sz="quarter" idx="12"/>
          </p:nvPr>
        </p:nvSpPr>
        <p:spPr/>
        <p:txBody>
          <a:bodyPr/>
          <a:lstStyle/>
          <a:p>
            <a:fld id="{CA567883-A6BE-41D5-9425-B7D6E1B65EB3}" type="slidenum">
              <a:rPr lang="en-US" smtClean="0"/>
              <a:t>21</a:t>
            </a:fld>
            <a:endParaRPr lang="en-US"/>
          </a:p>
        </p:txBody>
      </p:sp>
    </p:spTree>
    <p:extLst>
      <p:ext uri="{BB962C8B-B14F-4D97-AF65-F5344CB8AC3E}">
        <p14:creationId xmlns:p14="http://schemas.microsoft.com/office/powerpoint/2010/main" val="2260966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7ECEB7-5DB4-4458-AA8A-8653B0553A85}"/>
              </a:ext>
            </a:extLst>
          </p:cNvPr>
          <p:cNvSpPr>
            <a:spLocks noGrp="1"/>
          </p:cNvSpPr>
          <p:nvPr>
            <p:ph type="title"/>
          </p:nvPr>
        </p:nvSpPr>
        <p:spPr/>
        <p:txBody>
          <a:bodyPr/>
          <a:lstStyle/>
          <a:p>
            <a:r>
              <a:rPr lang="en-US" dirty="0"/>
              <a:t>Simulation Results</a:t>
            </a:r>
          </a:p>
        </p:txBody>
      </p:sp>
      <p:graphicFrame>
        <p:nvGraphicFramePr>
          <p:cNvPr id="4" name="Table 3">
            <a:extLst>
              <a:ext uri="{FF2B5EF4-FFF2-40B4-BE49-F238E27FC236}">
                <a16:creationId xmlns:a16="http://schemas.microsoft.com/office/drawing/2014/main" xmlns="" id="{B9E019B1-F108-424B-BE9E-EDD4AF03E32E}"/>
              </a:ext>
            </a:extLst>
          </p:cNvPr>
          <p:cNvGraphicFramePr>
            <a:graphicFrameLocks noGrp="1"/>
          </p:cNvGraphicFramePr>
          <p:nvPr>
            <p:extLst>
              <p:ext uri="{D42A27DB-BD31-4B8C-83A1-F6EECF244321}">
                <p14:modId xmlns:p14="http://schemas.microsoft.com/office/powerpoint/2010/main" val="1473747375"/>
              </p:ext>
            </p:extLst>
          </p:nvPr>
        </p:nvGraphicFramePr>
        <p:xfrm>
          <a:off x="754912" y="1690687"/>
          <a:ext cx="11015330" cy="4486828"/>
        </p:xfrm>
        <a:graphic>
          <a:graphicData uri="http://schemas.openxmlformats.org/drawingml/2006/table">
            <a:tbl>
              <a:tblPr bandRow="1">
                <a:tableStyleId>{5C22544A-7EE6-4342-B048-85BDC9FD1C3A}</a:tableStyleId>
              </a:tblPr>
              <a:tblGrid>
                <a:gridCol w="1765522">
                  <a:extLst>
                    <a:ext uri="{9D8B030D-6E8A-4147-A177-3AD203B41FA5}">
                      <a16:colId xmlns:a16="http://schemas.microsoft.com/office/drawing/2014/main" xmlns="" val="4030804409"/>
                    </a:ext>
                  </a:extLst>
                </a:gridCol>
                <a:gridCol w="1871072">
                  <a:extLst>
                    <a:ext uri="{9D8B030D-6E8A-4147-A177-3AD203B41FA5}">
                      <a16:colId xmlns:a16="http://schemas.microsoft.com/office/drawing/2014/main" xmlns="" val="4104002023"/>
                    </a:ext>
                  </a:extLst>
                </a:gridCol>
                <a:gridCol w="1871072">
                  <a:extLst>
                    <a:ext uri="{9D8B030D-6E8A-4147-A177-3AD203B41FA5}">
                      <a16:colId xmlns:a16="http://schemas.microsoft.com/office/drawing/2014/main" xmlns="" val="2741628263"/>
                    </a:ext>
                  </a:extLst>
                </a:gridCol>
                <a:gridCol w="1376916">
                  <a:extLst>
                    <a:ext uri="{9D8B030D-6E8A-4147-A177-3AD203B41FA5}">
                      <a16:colId xmlns:a16="http://schemas.microsoft.com/office/drawing/2014/main" xmlns="" val="685023330"/>
                    </a:ext>
                  </a:extLst>
                </a:gridCol>
                <a:gridCol w="1376916">
                  <a:extLst>
                    <a:ext uri="{9D8B030D-6E8A-4147-A177-3AD203B41FA5}">
                      <a16:colId xmlns:a16="http://schemas.microsoft.com/office/drawing/2014/main" xmlns="" val="1781661786"/>
                    </a:ext>
                  </a:extLst>
                </a:gridCol>
                <a:gridCol w="1376916">
                  <a:extLst>
                    <a:ext uri="{9D8B030D-6E8A-4147-A177-3AD203B41FA5}">
                      <a16:colId xmlns:a16="http://schemas.microsoft.com/office/drawing/2014/main" xmlns="" val="1332090302"/>
                    </a:ext>
                  </a:extLst>
                </a:gridCol>
                <a:gridCol w="1376916">
                  <a:extLst>
                    <a:ext uri="{9D8B030D-6E8A-4147-A177-3AD203B41FA5}">
                      <a16:colId xmlns:a16="http://schemas.microsoft.com/office/drawing/2014/main" xmlns="" val="971137435"/>
                    </a:ext>
                  </a:extLst>
                </a:gridCol>
              </a:tblGrid>
              <a:tr h="719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Helvetica 35 Thin" panose="020B0500000000000000" pitchFamily="34" charset="0"/>
                      </a:endParaRPr>
                    </a:p>
                  </a:txBody>
                  <a:tcPr>
                    <a:solidFill>
                      <a:schemeClr val="bg1"/>
                    </a:solidFill>
                  </a:tcPr>
                </a:tc>
                <a:tc gridSpan="6">
                  <a:txBody>
                    <a:bodyPr/>
                    <a:lstStyle/>
                    <a:p>
                      <a:pPr algn="ctr"/>
                      <a:r>
                        <a:rPr lang="en-US" sz="2800" dirty="0">
                          <a:latin typeface="Helvetica 35 Thin" panose="020B0500000000000000" pitchFamily="34" charset="0"/>
                        </a:rPr>
                        <a:t>Average diameter</a:t>
                      </a:r>
                    </a:p>
                  </a:txBody>
                  <a:tcPr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xmlns="" val="944752673"/>
                  </a:ext>
                </a:extLst>
              </a:tr>
              <a:tr h="449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Helvetica 35 Thin" panose="020B0500000000000000" pitchFamily="34" charset="0"/>
                      </a:endParaRPr>
                    </a:p>
                  </a:txBody>
                  <a:tcPr>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sz="2000" dirty="0">
                          <a:latin typeface="Helvetica 35 Thin" panose="020B0500000000000000" pitchFamily="34" charset="0"/>
                        </a:rPr>
                        <a:t>3</a:t>
                      </a:r>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gridSpan="2">
                  <a:txBody>
                    <a:bodyPr/>
                    <a:lstStyle/>
                    <a:p>
                      <a:pPr algn="ctr"/>
                      <a:r>
                        <a:rPr lang="en-US" sz="2000" dirty="0">
                          <a:latin typeface="Helvetica 35 Thin" panose="020B0500000000000000" pitchFamily="34" charset="0"/>
                        </a:rPr>
                        <a:t>8</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hMerge="1">
                  <a:txBody>
                    <a:bodyPr/>
                    <a:lstStyle/>
                    <a:p>
                      <a:endParaRPr lang="en-US" dirty="0"/>
                    </a:p>
                  </a:txBody>
                  <a:tcPr/>
                </a:tc>
                <a:tc gridSpan="2">
                  <a:txBody>
                    <a:bodyPr/>
                    <a:lstStyle/>
                    <a:p>
                      <a:pPr algn="ctr"/>
                      <a:r>
                        <a:rPr lang="en-US" sz="2000" dirty="0">
                          <a:latin typeface="Helvetica 35 Thin" panose="020B0500000000000000" pitchFamily="34" charset="0"/>
                        </a:rPr>
                        <a:t>17</a:t>
                      </a:r>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2">
                        <a:lumMod val="40000"/>
                        <a:lumOff val="60000"/>
                      </a:schemeClr>
                    </a:solidFill>
                  </a:tcPr>
                </a:tc>
                <a:tc hMerge="1">
                  <a:txBody>
                    <a:bodyPr/>
                    <a:lstStyle/>
                    <a:p>
                      <a:endParaRPr lang="en-US" dirty="0"/>
                    </a:p>
                  </a:txBody>
                  <a:tcPr/>
                </a:tc>
                <a:extLst>
                  <a:ext uri="{0D108BD9-81ED-4DB2-BD59-A6C34878D82A}">
                    <a16:rowId xmlns:a16="http://schemas.microsoft.com/office/drawing/2014/main" xmlns="" val="2607838681"/>
                  </a:ext>
                </a:extLst>
              </a:tr>
              <a:tr h="414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Helvetica 35 Thin" panose="020B0500000000000000" pitchFamily="34"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600" dirty="0">
                          <a:latin typeface="Helvetica 35 Thin" panose="020B0500000000000000" pitchFamily="34" charset="0"/>
                        </a:rPr>
                        <a:t>EDS Size (%)</a:t>
                      </a:r>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600" dirty="0">
                          <a:latin typeface="Helvetica 35 Thin" panose="020B0500000000000000" pitchFamily="34" charset="0"/>
                        </a:rPr>
                        <a:t>% Intralayer</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600" dirty="0">
                          <a:latin typeface="Helvetica 35 Thin" panose="020B0500000000000000" pitchFamily="34" charset="0"/>
                        </a:rPr>
                        <a:t>EDS Size (%)</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latin typeface="Helvetica 35 Thin" panose="020B0500000000000000" pitchFamily="34" charset="0"/>
                        </a:rPr>
                        <a:t>% Intralayer</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latin typeface="Helvetica 35 Thin" panose="020B0500000000000000" pitchFamily="34" charset="0"/>
                        </a:rPr>
                        <a:t>EDS Size (%)</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600" dirty="0">
                          <a:latin typeface="Helvetica 35 Thin" panose="020B0500000000000000" pitchFamily="34" charset="0"/>
                        </a:rPr>
                        <a:t>% Intralayer</a:t>
                      </a:r>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3453547930"/>
                  </a:ext>
                </a:extLst>
              </a:tr>
              <a:tr h="725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Helvetica 35 Thin" panose="020B0500000000000000" pitchFamily="34" charset="0"/>
                        </a:rPr>
                        <a:t>Baseline [6]</a:t>
                      </a:r>
                    </a:p>
                  </a:txBody>
                  <a:tcPr anchor="ctr">
                    <a:solidFill>
                      <a:schemeClr val="bg1"/>
                    </a:solidFill>
                  </a:tcPr>
                </a:tc>
                <a:tc>
                  <a:txBody>
                    <a:bodyPr/>
                    <a:lstStyle/>
                    <a:p>
                      <a:pPr algn="ctr"/>
                      <a:r>
                        <a:rPr lang="en-US" sz="2400" dirty="0">
                          <a:latin typeface="Helvetica 35 Thin" panose="020B0500000000000000" pitchFamily="34" charset="0"/>
                        </a:rPr>
                        <a:t>25</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US" sz="2400" dirty="0">
                          <a:solidFill>
                            <a:srgbClr val="00B050"/>
                          </a:solidFill>
                          <a:latin typeface="Helvetica 35 Thin" panose="020B0500000000000000" pitchFamily="34" charset="0"/>
                        </a:rPr>
                        <a:t>29</a:t>
                      </a: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dirty="0">
                          <a:latin typeface="Helvetica 35 Thin" panose="020B0500000000000000" pitchFamily="34" charset="0"/>
                        </a:rPr>
                        <a:t>39</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a:r>
                        <a:rPr lang="en-US" sz="2400" dirty="0">
                          <a:solidFill>
                            <a:srgbClr val="00B050"/>
                          </a:solidFill>
                          <a:latin typeface="Helvetica 35 Thin" panose="020B0500000000000000" pitchFamily="34" charset="0"/>
                        </a:rPr>
                        <a:t>38</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dirty="0">
                          <a:latin typeface="Helvetica 35 Thin" panose="020B0500000000000000" pitchFamily="34" charset="0"/>
                        </a:rPr>
                        <a:t>62</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a:r>
                        <a:rPr lang="en-US" sz="2400" dirty="0">
                          <a:solidFill>
                            <a:srgbClr val="00B050"/>
                          </a:solidFill>
                          <a:latin typeface="Helvetica 35 Thin" panose="020B0500000000000000" pitchFamily="34" charset="0"/>
                        </a:rPr>
                        <a:t>42</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1804977789"/>
                  </a:ext>
                </a:extLst>
              </a:tr>
              <a:tr h="725761">
                <a:tc>
                  <a:txBody>
                    <a:bodyPr/>
                    <a:lstStyle/>
                    <a:p>
                      <a:r>
                        <a:rPr lang="en-US" sz="2400" dirty="0">
                          <a:latin typeface="Helvetica 35 Thin" panose="020B0500000000000000" pitchFamily="34" charset="0"/>
                        </a:rPr>
                        <a:t>MLEDS 1</a:t>
                      </a:r>
                    </a:p>
                  </a:txBody>
                  <a:tcPr anchor="ctr">
                    <a:solidFill>
                      <a:schemeClr val="bg1"/>
                    </a:solidFill>
                  </a:tcPr>
                </a:tc>
                <a:tc>
                  <a:txBody>
                    <a:bodyPr/>
                    <a:lstStyle/>
                    <a:p>
                      <a:pPr algn="ctr"/>
                      <a:r>
                        <a:rPr lang="en-US" sz="2400" dirty="0">
                          <a:latin typeface="Helvetica 35 Thin" panose="020B0500000000000000" pitchFamily="34" charset="0"/>
                        </a:rPr>
                        <a:t>21</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2400" dirty="0">
                          <a:solidFill>
                            <a:srgbClr val="00B050"/>
                          </a:solidFill>
                          <a:latin typeface="Helvetica 35 Thin" panose="020B0500000000000000" pitchFamily="34" charset="0"/>
                        </a:rPr>
                        <a:t>39</a:t>
                      </a:r>
                      <a:endParaRPr lang="en-US" dirty="0"/>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33</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57</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55</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66</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3090897003"/>
                  </a:ext>
                </a:extLst>
              </a:tr>
              <a:tr h="725761">
                <a:tc>
                  <a:txBody>
                    <a:bodyPr/>
                    <a:lstStyle/>
                    <a:p>
                      <a:r>
                        <a:rPr lang="en-US" sz="2400" dirty="0">
                          <a:latin typeface="Helvetica 35 Thin" panose="020B0500000000000000" pitchFamily="34" charset="0"/>
                        </a:rPr>
                        <a:t>MLEDS 2</a:t>
                      </a:r>
                    </a:p>
                  </a:txBody>
                  <a:tcPr anchor="ctr">
                    <a:solidFill>
                      <a:schemeClr val="bg1"/>
                    </a:solidFill>
                  </a:tcPr>
                </a:tc>
                <a:tc>
                  <a:txBody>
                    <a:bodyPr/>
                    <a:lstStyle/>
                    <a:p>
                      <a:pPr algn="ctr"/>
                      <a:r>
                        <a:rPr lang="en-US" sz="2400" dirty="0">
                          <a:latin typeface="Helvetica 35 Thin" panose="020B0500000000000000" pitchFamily="34" charset="0"/>
                        </a:rPr>
                        <a:t>21</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2400" dirty="0">
                          <a:solidFill>
                            <a:srgbClr val="00B050"/>
                          </a:solidFill>
                          <a:latin typeface="Helvetica 35 Thin" panose="020B0500000000000000" pitchFamily="34" charset="0"/>
                        </a:rPr>
                        <a:t>48</a:t>
                      </a:r>
                      <a:endParaRPr lang="en-US" dirty="0"/>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33</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45</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55</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45</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3235653837"/>
                  </a:ext>
                </a:extLst>
              </a:tr>
              <a:tr h="725761">
                <a:tc>
                  <a:txBody>
                    <a:bodyPr/>
                    <a:lstStyle/>
                    <a:p>
                      <a:r>
                        <a:rPr lang="en-US" sz="2400" dirty="0">
                          <a:latin typeface="Helvetica 35 Thin" panose="020B0500000000000000" pitchFamily="34" charset="0"/>
                        </a:rPr>
                        <a:t>MLEDS 3</a:t>
                      </a:r>
                    </a:p>
                  </a:txBody>
                  <a:tcPr anchor="ctr">
                    <a:solidFill>
                      <a:schemeClr val="bg1"/>
                    </a:solidFill>
                  </a:tcPr>
                </a:tc>
                <a:tc>
                  <a:txBody>
                    <a:bodyPr/>
                    <a:lstStyle/>
                    <a:p>
                      <a:pPr algn="ctr"/>
                      <a:r>
                        <a:rPr lang="en-US" sz="2400" dirty="0">
                          <a:latin typeface="Helvetica 35 Thin" panose="020B0500000000000000" pitchFamily="34" charset="0"/>
                        </a:rPr>
                        <a:t>16</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2400" dirty="0">
                          <a:solidFill>
                            <a:srgbClr val="00B050"/>
                          </a:solidFill>
                          <a:latin typeface="Helvetica 35 Thin" panose="020B0500000000000000" pitchFamily="34" charset="0"/>
                        </a:rPr>
                        <a:t>51</a:t>
                      </a:r>
                      <a:endParaRPr lang="en-US" dirty="0"/>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21</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47</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400" dirty="0">
                          <a:latin typeface="Helvetica 35 Thin" panose="020B0500000000000000" pitchFamily="34" charset="0"/>
                        </a:rPr>
                        <a:t>32</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l"/>
                      <a:r>
                        <a:rPr lang="en-US" sz="2400" dirty="0">
                          <a:solidFill>
                            <a:srgbClr val="00B050"/>
                          </a:solidFill>
                          <a:latin typeface="Helvetica 35 Thin" panose="020B0500000000000000" pitchFamily="34" charset="0"/>
                        </a:rPr>
                        <a:t>42</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3427285633"/>
                  </a:ext>
                </a:extLst>
              </a:tr>
            </a:tbl>
          </a:graphicData>
        </a:graphic>
      </p:graphicFrame>
      <p:sp>
        <p:nvSpPr>
          <p:cNvPr id="7" name="Rectangle 6">
            <a:extLst>
              <a:ext uri="{FF2B5EF4-FFF2-40B4-BE49-F238E27FC236}">
                <a16:creationId xmlns:a16="http://schemas.microsoft.com/office/drawing/2014/main" xmlns="" id="{9F21FB41-9A85-4971-B56C-0E84D3D9D830}"/>
              </a:ext>
            </a:extLst>
          </p:cNvPr>
          <p:cNvSpPr/>
          <p:nvPr/>
        </p:nvSpPr>
        <p:spPr>
          <a:xfrm>
            <a:off x="754912" y="5495201"/>
            <a:ext cx="11015329" cy="682314"/>
          </a:xfrm>
          <a:prstGeom prst="rect">
            <a:avLst/>
          </a:prstGeom>
          <a:solidFill>
            <a:srgbClr val="FFFFFF">
              <a:alpha val="18824"/>
            </a:srgbClr>
          </a:solidFill>
          <a:ln w="57150">
            <a:solidFill>
              <a:srgbClr val="3857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xmlns="" id="{73B50EA4-C071-4DC5-AA8D-FCF4C9C1526D}"/>
              </a:ext>
            </a:extLst>
          </p:cNvPr>
          <p:cNvSpPr>
            <a:spLocks noGrp="1"/>
          </p:cNvSpPr>
          <p:nvPr>
            <p:ph type="sldNum" sz="quarter" idx="12"/>
          </p:nvPr>
        </p:nvSpPr>
        <p:spPr/>
        <p:txBody>
          <a:bodyPr/>
          <a:lstStyle/>
          <a:p>
            <a:fld id="{CA567883-A6BE-41D5-9425-B7D6E1B65EB3}" type="slidenum">
              <a:rPr lang="en-US" smtClean="0"/>
              <a:t>22</a:t>
            </a:fld>
            <a:endParaRPr lang="en-US"/>
          </a:p>
        </p:txBody>
      </p:sp>
    </p:spTree>
    <p:extLst>
      <p:ext uri="{BB962C8B-B14F-4D97-AF65-F5344CB8AC3E}">
        <p14:creationId xmlns:p14="http://schemas.microsoft.com/office/powerpoint/2010/main" val="2256152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785CD-2C35-4131-867A-16DF34C199AA}"/>
              </a:ext>
            </a:extLst>
          </p:cNvPr>
          <p:cNvSpPr>
            <a:spLocks noGrp="1"/>
          </p:cNvSpPr>
          <p:nvPr>
            <p:ph type="title"/>
          </p:nvPr>
        </p:nvSpPr>
        <p:spPr/>
        <p:txBody>
          <a:bodyPr/>
          <a:lstStyle/>
          <a:p>
            <a:r>
              <a:rPr lang="en-US" dirty="0"/>
              <a:t>Simulation comparisons</a:t>
            </a:r>
          </a:p>
        </p:txBody>
      </p:sp>
      <p:pic>
        <p:nvPicPr>
          <p:cNvPr id="6" name="Picture 5">
            <a:extLst>
              <a:ext uri="{FF2B5EF4-FFF2-40B4-BE49-F238E27FC236}">
                <a16:creationId xmlns:a16="http://schemas.microsoft.com/office/drawing/2014/main" xmlns="" id="{26EC84BA-EDD4-4B46-ADD2-A618D7FA0FE7}"/>
              </a:ext>
            </a:extLst>
          </p:cNvPr>
          <p:cNvPicPr>
            <a:picLocks noChangeAspect="1"/>
          </p:cNvPicPr>
          <p:nvPr/>
        </p:nvPicPr>
        <p:blipFill rotWithShape="1">
          <a:blip r:embed="rId2"/>
          <a:srcRect l="9539" r="9621"/>
          <a:stretch/>
        </p:blipFill>
        <p:spPr>
          <a:xfrm>
            <a:off x="2328368" y="1468874"/>
            <a:ext cx="7535263" cy="5243180"/>
          </a:xfrm>
          <a:prstGeom prst="rect">
            <a:avLst/>
          </a:prstGeom>
        </p:spPr>
      </p:pic>
      <p:sp>
        <p:nvSpPr>
          <p:cNvPr id="8" name="Slide Number Placeholder 7">
            <a:extLst>
              <a:ext uri="{FF2B5EF4-FFF2-40B4-BE49-F238E27FC236}">
                <a16:creationId xmlns:a16="http://schemas.microsoft.com/office/drawing/2014/main" xmlns="" id="{463E61ED-AB55-4C79-804F-5B3BE88613E6}"/>
              </a:ext>
            </a:extLst>
          </p:cNvPr>
          <p:cNvSpPr>
            <a:spLocks noGrp="1"/>
          </p:cNvSpPr>
          <p:nvPr>
            <p:ph type="sldNum" sz="quarter" idx="12"/>
          </p:nvPr>
        </p:nvSpPr>
        <p:spPr/>
        <p:txBody>
          <a:bodyPr/>
          <a:lstStyle/>
          <a:p>
            <a:fld id="{CA567883-A6BE-41D5-9425-B7D6E1B65EB3}" type="slidenum">
              <a:rPr lang="en-US" smtClean="0"/>
              <a:t>23</a:t>
            </a:fld>
            <a:endParaRPr lang="en-US"/>
          </a:p>
        </p:txBody>
      </p:sp>
    </p:spTree>
    <p:extLst>
      <p:ext uri="{BB962C8B-B14F-4D97-AF65-F5344CB8AC3E}">
        <p14:creationId xmlns:p14="http://schemas.microsoft.com/office/powerpoint/2010/main" val="1842919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933EA1-AB52-42E8-A2C8-5D6B318C0AB4}"/>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xmlns="" id="{E86B2E05-A7CE-4B36-80FF-E31B3AC43CC4}"/>
              </a:ext>
            </a:extLst>
          </p:cNvPr>
          <p:cNvSpPr>
            <a:spLocks noGrp="1"/>
          </p:cNvSpPr>
          <p:nvPr>
            <p:ph idx="1"/>
          </p:nvPr>
        </p:nvSpPr>
        <p:spPr/>
        <p:txBody>
          <a:bodyPr>
            <a:normAutofit fontScale="92500"/>
          </a:bodyPr>
          <a:lstStyle/>
          <a:p>
            <a:r>
              <a:rPr lang="en-US" sz="3600" dirty="0"/>
              <a:t>Network monitoring in multilayer networks requires efficient selection of layer-diverse backbones</a:t>
            </a:r>
          </a:p>
          <a:p>
            <a:r>
              <a:rPr lang="en-US" sz="3600" dirty="0"/>
              <a:t>We created layer-aware distributed heuristics for evaluating the importance of edges in backbones</a:t>
            </a:r>
          </a:p>
          <a:p>
            <a:r>
              <a:rPr lang="en-US" sz="3600" dirty="0"/>
              <a:t>Starting with a CDS (rather than a CEDS) results in less redundancy in the distributed heuristics</a:t>
            </a:r>
          </a:p>
          <a:p>
            <a:r>
              <a:rPr lang="en-US" sz="3600" dirty="0"/>
              <a:t>Our distributed heuristics create small CEDS with a ~50-50 balance of intralayer and interlayer links in simulations</a:t>
            </a:r>
          </a:p>
          <a:p>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xmlns="" id="{C2A7232E-23CC-47A1-8647-751AE0239AE3}"/>
              </a:ext>
            </a:extLst>
          </p:cNvPr>
          <p:cNvSpPr>
            <a:spLocks noGrp="1"/>
          </p:cNvSpPr>
          <p:nvPr>
            <p:ph type="sldNum" sz="quarter" idx="12"/>
          </p:nvPr>
        </p:nvSpPr>
        <p:spPr/>
        <p:txBody>
          <a:bodyPr/>
          <a:lstStyle/>
          <a:p>
            <a:fld id="{CA567883-A6BE-41D5-9425-B7D6E1B65EB3}" type="slidenum">
              <a:rPr lang="en-US" smtClean="0"/>
              <a:t>24</a:t>
            </a:fld>
            <a:endParaRPr lang="en-US"/>
          </a:p>
        </p:txBody>
      </p:sp>
    </p:spTree>
    <p:extLst>
      <p:ext uri="{BB962C8B-B14F-4D97-AF65-F5344CB8AC3E}">
        <p14:creationId xmlns:p14="http://schemas.microsoft.com/office/powerpoint/2010/main" val="4271282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538BF-77EF-4B74-B60E-6172399279A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54164869-A3E2-4592-90EC-2530C9DC6596}"/>
              </a:ext>
            </a:extLst>
          </p:cNvPr>
          <p:cNvSpPr>
            <a:spLocks noGrp="1"/>
          </p:cNvSpPr>
          <p:nvPr>
            <p:ph idx="1"/>
          </p:nvPr>
        </p:nvSpPr>
        <p:spPr/>
        <p:txBody>
          <a:bodyPr>
            <a:normAutofit fontScale="85000" lnSpcReduction="20000"/>
          </a:bodyPr>
          <a:lstStyle/>
          <a:p>
            <a:pPr marL="0" indent="0">
              <a:buNone/>
            </a:pPr>
            <a:r>
              <a:rPr lang="en-US" dirty="0"/>
              <a:t>[1] M. </a:t>
            </a:r>
            <a:r>
              <a:rPr lang="en-US" dirty="0" err="1"/>
              <a:t>Yannakakis</a:t>
            </a:r>
            <a:r>
              <a:rPr lang="en-US" dirty="0"/>
              <a:t> and F. Gavril, “Edge dominating sets in graphs,” SIAM Journal of Applied Mathematics, vol. 38, no. 3, pp. 364–372, 1980.</a:t>
            </a:r>
          </a:p>
          <a:p>
            <a:pPr marL="0" indent="0">
              <a:buNone/>
            </a:pPr>
            <a:r>
              <a:rPr lang="en-US" dirty="0"/>
              <a:t>[2] A. </a:t>
            </a:r>
            <a:r>
              <a:rPr lang="en-US" dirty="0" err="1"/>
              <a:t>Munaro</a:t>
            </a:r>
            <a:r>
              <a:rPr lang="en-US" dirty="0"/>
              <a:t>, “On some classical and new hypergraph invariants,” PhD Thesis, </a:t>
            </a:r>
            <a:r>
              <a:rPr lang="en-US" dirty="0" err="1"/>
              <a:t>Université</a:t>
            </a:r>
            <a:r>
              <a:rPr lang="en-US" dirty="0"/>
              <a:t> Grenoble Alpes, 2016.</a:t>
            </a:r>
          </a:p>
          <a:p>
            <a:pPr marL="0" indent="0">
              <a:buNone/>
            </a:pPr>
            <a:r>
              <a:rPr lang="en-US" dirty="0"/>
              <a:t>[3] P. </a:t>
            </a:r>
            <a:r>
              <a:rPr lang="en-US" dirty="0" err="1"/>
              <a:t>Basaras</a:t>
            </a:r>
            <a:r>
              <a:rPr lang="en-US" dirty="0"/>
              <a:t>, D. </a:t>
            </a:r>
            <a:r>
              <a:rPr lang="en-US" dirty="0" err="1"/>
              <a:t>Katsaros</a:t>
            </a:r>
            <a:r>
              <a:rPr lang="en-US" dirty="0"/>
              <a:t>, and L. </a:t>
            </a:r>
            <a:r>
              <a:rPr lang="en-US" dirty="0" err="1"/>
              <a:t>Tassiulas</a:t>
            </a:r>
            <a:r>
              <a:rPr lang="en-US" dirty="0"/>
              <a:t>, “Detecting Capable Spreaders,” IEEE Computer Magazine, p.1, 2013.</a:t>
            </a:r>
          </a:p>
          <a:p>
            <a:pPr marL="0" indent="0">
              <a:buNone/>
            </a:pPr>
            <a:r>
              <a:rPr lang="en-US" dirty="0"/>
              <a:t>[4] D. </a:t>
            </a:r>
            <a:r>
              <a:rPr lang="en-US" dirty="0" err="1"/>
              <a:t>Papakostas</a:t>
            </a:r>
            <a:r>
              <a:rPr lang="en-US" dirty="0"/>
              <a:t>, P. </a:t>
            </a:r>
            <a:r>
              <a:rPr lang="en-US" dirty="0" err="1"/>
              <a:t>Basaras</a:t>
            </a:r>
            <a:r>
              <a:rPr lang="en-US" dirty="0"/>
              <a:t>, D. </a:t>
            </a:r>
            <a:r>
              <a:rPr lang="en-US" dirty="0" err="1"/>
              <a:t>Katsaros</a:t>
            </a:r>
            <a:r>
              <a:rPr lang="en-US" dirty="0"/>
              <a:t>, and L. </a:t>
            </a:r>
            <a:r>
              <a:rPr lang="en-US" dirty="0" err="1"/>
              <a:t>Tassiulas</a:t>
            </a:r>
            <a:r>
              <a:rPr lang="en-US" dirty="0"/>
              <a:t>. “Backbone formation in military multi-layer ad hoc networks using complex network concepts,” MILCOM, pp. 842-848. 2016.</a:t>
            </a:r>
          </a:p>
          <a:p>
            <a:pPr marL="0" indent="0">
              <a:buNone/>
            </a:pPr>
            <a:r>
              <a:rPr lang="en-US" dirty="0"/>
              <a:t>[5] D. </a:t>
            </a:r>
            <a:r>
              <a:rPr lang="en-US" dirty="0" err="1"/>
              <a:t>Papakostas</a:t>
            </a:r>
            <a:r>
              <a:rPr lang="en-US" dirty="0"/>
              <a:t>, S. </a:t>
            </a:r>
            <a:r>
              <a:rPr lang="en-US" dirty="0" err="1"/>
              <a:t>Eshghi</a:t>
            </a:r>
            <a:r>
              <a:rPr lang="en-US" dirty="0"/>
              <a:t>, D. </a:t>
            </a:r>
            <a:r>
              <a:rPr lang="en-US" dirty="0" err="1"/>
              <a:t>Katsaros</a:t>
            </a:r>
            <a:r>
              <a:rPr lang="en-US" dirty="0"/>
              <a:t>, and L. </a:t>
            </a:r>
            <a:r>
              <a:rPr lang="en-US" dirty="0" err="1"/>
              <a:t>Tassiulas</a:t>
            </a:r>
            <a:r>
              <a:rPr lang="en-US" dirty="0"/>
              <a:t>. “Energy-aware backbone formation in military multilayer ad hoc networks,” Ad Hoc Networks, vol. 81, no. 1, pp. 17-44, 2018.</a:t>
            </a:r>
          </a:p>
          <a:p>
            <a:pPr marL="0" indent="0">
              <a:buNone/>
            </a:pPr>
            <a:r>
              <a:rPr lang="en-US" dirty="0"/>
              <a:t>[6] </a:t>
            </a:r>
            <a:r>
              <a:rPr lang="it-IT" dirty="0"/>
              <a:t>M. Gerla, J.-C. Tsai, “Multicluster, mobile, multimedia radio network,</a:t>
            </a:r>
            <a:r>
              <a:rPr lang="en-US" dirty="0"/>
              <a:t>ACM/Springer Wireless Networks, vo. 1, pp. 255–265, 1995.</a:t>
            </a:r>
          </a:p>
        </p:txBody>
      </p:sp>
      <p:sp>
        <p:nvSpPr>
          <p:cNvPr id="5" name="Slide Number Placeholder 4">
            <a:extLst>
              <a:ext uri="{FF2B5EF4-FFF2-40B4-BE49-F238E27FC236}">
                <a16:creationId xmlns:a16="http://schemas.microsoft.com/office/drawing/2014/main" xmlns="" id="{70C455D7-26F9-4E1C-B595-FF5FE24ADB0A}"/>
              </a:ext>
            </a:extLst>
          </p:cNvPr>
          <p:cNvSpPr>
            <a:spLocks noGrp="1"/>
          </p:cNvSpPr>
          <p:nvPr>
            <p:ph type="sldNum" sz="quarter" idx="12"/>
          </p:nvPr>
        </p:nvSpPr>
        <p:spPr/>
        <p:txBody>
          <a:bodyPr/>
          <a:lstStyle/>
          <a:p>
            <a:fld id="{CA567883-A6BE-41D5-9425-B7D6E1B65EB3}" type="slidenum">
              <a:rPr lang="en-US" smtClean="0"/>
              <a:t>25</a:t>
            </a:fld>
            <a:endParaRPr lang="en-US"/>
          </a:p>
        </p:txBody>
      </p:sp>
    </p:spTree>
    <p:extLst>
      <p:ext uri="{BB962C8B-B14F-4D97-AF65-F5344CB8AC3E}">
        <p14:creationId xmlns:p14="http://schemas.microsoft.com/office/powerpoint/2010/main" val="4179807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AFF030-D718-4B5F-8365-FBFADB36CF4A}"/>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xmlns="" id="{CB28FE4A-D034-4197-8549-7C79C39B48A1}"/>
              </a:ext>
            </a:extLst>
          </p:cNvPr>
          <p:cNvSpPr>
            <a:spLocks noGrp="1"/>
          </p:cNvSpPr>
          <p:nvPr>
            <p:ph type="subTitle" idx="1"/>
          </p:nvPr>
        </p:nvSpPr>
        <p:spPr/>
        <p:txBody>
          <a:bodyPr>
            <a:normAutofit fontScale="77500" lnSpcReduction="20000"/>
          </a:bodyPr>
          <a:lstStyle/>
          <a:p>
            <a:endParaRPr lang="en-US" dirty="0"/>
          </a:p>
          <a:p>
            <a:r>
              <a:rPr lang="en-US" dirty="0"/>
              <a:t>Thank you for your time.</a:t>
            </a:r>
          </a:p>
          <a:p>
            <a:endParaRPr lang="en-US" dirty="0"/>
          </a:p>
          <a:p>
            <a:r>
              <a:rPr lang="en-US" dirty="0"/>
              <a:t>Soheil </a:t>
            </a:r>
            <a:r>
              <a:rPr lang="en-US" dirty="0" err="1"/>
              <a:t>Eshghi</a:t>
            </a:r>
            <a:r>
              <a:rPr lang="en-US" dirty="0"/>
              <a:t> </a:t>
            </a:r>
          </a:p>
          <a:p>
            <a:r>
              <a:rPr lang="en-US" dirty="0"/>
              <a:t>soheil.eshghi@yale.edu</a:t>
            </a:r>
          </a:p>
        </p:txBody>
      </p:sp>
    </p:spTree>
    <p:extLst>
      <p:ext uri="{BB962C8B-B14F-4D97-AF65-F5344CB8AC3E}">
        <p14:creationId xmlns:p14="http://schemas.microsoft.com/office/powerpoint/2010/main" val="1963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4E668F-5F1C-4D25-9DB8-CFB3E7907008}"/>
              </a:ext>
            </a:extLst>
          </p:cNvPr>
          <p:cNvSpPr>
            <a:spLocks noGrp="1"/>
          </p:cNvSpPr>
          <p:nvPr>
            <p:ph type="title"/>
          </p:nvPr>
        </p:nvSpPr>
        <p:spPr/>
        <p:txBody>
          <a:bodyPr/>
          <a:lstStyle/>
          <a:p>
            <a:r>
              <a:rPr lang="en-US" dirty="0"/>
              <a:t>Pruning methods</a:t>
            </a:r>
          </a:p>
        </p:txBody>
      </p:sp>
      <p:sp>
        <p:nvSpPr>
          <p:cNvPr id="3" name="Content Placeholder 2">
            <a:extLst>
              <a:ext uri="{FF2B5EF4-FFF2-40B4-BE49-F238E27FC236}">
                <a16:creationId xmlns:a16="http://schemas.microsoft.com/office/drawing/2014/main" xmlns="" id="{8456CB4E-0175-4D0D-A69F-F5BE58022D01}"/>
              </a:ext>
            </a:extLst>
          </p:cNvPr>
          <p:cNvSpPr>
            <a:spLocks noGrp="1"/>
          </p:cNvSpPr>
          <p:nvPr>
            <p:ph idx="1"/>
          </p:nvPr>
        </p:nvSpPr>
        <p:spPr/>
        <p:txBody>
          <a:bodyPr/>
          <a:lstStyle/>
          <a:p>
            <a:endParaRPr lang="en-US"/>
          </a:p>
        </p:txBody>
      </p:sp>
      <p:sp>
        <p:nvSpPr>
          <p:cNvPr id="5" name="Slide Number Placeholder 4">
            <a:extLst>
              <a:ext uri="{FF2B5EF4-FFF2-40B4-BE49-F238E27FC236}">
                <a16:creationId xmlns:a16="http://schemas.microsoft.com/office/drawing/2014/main" xmlns="" id="{B7CD609E-8448-4312-A871-EFD7584347C4}"/>
              </a:ext>
            </a:extLst>
          </p:cNvPr>
          <p:cNvSpPr>
            <a:spLocks noGrp="1"/>
          </p:cNvSpPr>
          <p:nvPr>
            <p:ph type="sldNum" sz="quarter" idx="12"/>
          </p:nvPr>
        </p:nvSpPr>
        <p:spPr/>
        <p:txBody>
          <a:bodyPr/>
          <a:lstStyle/>
          <a:p>
            <a:fld id="{CA567883-A6BE-41D5-9425-B7D6E1B65EB3}" type="slidenum">
              <a:rPr lang="en-US" smtClean="0"/>
              <a:t>27</a:t>
            </a:fld>
            <a:endParaRPr lang="en-US"/>
          </a:p>
        </p:txBody>
      </p:sp>
    </p:spTree>
    <p:extLst>
      <p:ext uri="{BB962C8B-B14F-4D97-AF65-F5344CB8AC3E}">
        <p14:creationId xmlns:p14="http://schemas.microsoft.com/office/powerpoint/2010/main" val="1414498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66A292-25A5-4B72-B325-492D5725BFAA}"/>
              </a:ext>
            </a:extLst>
          </p:cNvPr>
          <p:cNvSpPr>
            <a:spLocks noGrp="1"/>
          </p:cNvSpPr>
          <p:nvPr>
            <p:ph type="title"/>
          </p:nvPr>
        </p:nvSpPr>
        <p:spPr/>
        <p:txBody>
          <a:bodyPr/>
          <a:lstStyle/>
          <a:p>
            <a:r>
              <a:rPr lang="en-US" dirty="0"/>
              <a:t>IEDS</a:t>
            </a:r>
          </a:p>
        </p:txBody>
      </p:sp>
      <p:sp>
        <p:nvSpPr>
          <p:cNvPr id="3" name="Content Placeholder 2">
            <a:extLst>
              <a:ext uri="{FF2B5EF4-FFF2-40B4-BE49-F238E27FC236}">
                <a16:creationId xmlns:a16="http://schemas.microsoft.com/office/drawing/2014/main" xmlns="" id="{D794BEA7-649C-40CE-865B-E03819091941}"/>
              </a:ext>
            </a:extLst>
          </p:cNvPr>
          <p:cNvSpPr>
            <a:spLocks noGrp="1"/>
          </p:cNvSpPr>
          <p:nvPr>
            <p:ph idx="1"/>
          </p:nvPr>
        </p:nvSpPr>
        <p:spPr/>
        <p:txBody>
          <a:bodyPr>
            <a:noAutofit/>
          </a:bodyPr>
          <a:lstStyle/>
          <a:p>
            <a:pPr marL="0" indent="0">
              <a:buNone/>
            </a:pPr>
            <a:r>
              <a:rPr lang="en-US" sz="1400" dirty="0"/>
              <a:t>1 Identification of 1-hop (N(u)) and 2-hop (N2(u)) neighborhood via</a:t>
            </a:r>
          </a:p>
          <a:p>
            <a:r>
              <a:rPr lang="en-US" sz="1400" dirty="0"/>
              <a:t>distributed beaconing and calculation of </a:t>
            </a:r>
            <a:r>
              <a:rPr lang="en-US" sz="1400" dirty="0" err="1"/>
              <a:t>clPCI</a:t>
            </a:r>
            <a:r>
              <a:rPr lang="en-US" sz="1400" dirty="0"/>
              <a:t> indexes of the nodes;</a:t>
            </a:r>
          </a:p>
          <a:p>
            <a:r>
              <a:rPr lang="en-US" sz="1400" dirty="0"/>
              <a:t>2 Build local edge adjacency matrix </a:t>
            </a:r>
            <a:r>
              <a:rPr lang="en-US" sz="1400" dirty="0" err="1"/>
              <a:t>Emat</a:t>
            </a:r>
            <a:endParaRPr lang="en-US" sz="1400" dirty="0"/>
          </a:p>
          <a:p>
            <a:r>
              <a:rPr lang="en-US" sz="1400" dirty="0"/>
              <a:t>(u) with N(u) &amp; N2(u);</a:t>
            </a:r>
          </a:p>
          <a:p>
            <a:r>
              <a:rPr lang="en-US" sz="1400" dirty="0"/>
              <a:t>/* 9 e(</a:t>
            </a:r>
            <a:r>
              <a:rPr lang="en-US" sz="1400" dirty="0" err="1"/>
              <a:t>i;j</a:t>
            </a:r>
            <a:r>
              <a:rPr lang="en-US" sz="1400" dirty="0"/>
              <a:t>) 2 E () </a:t>
            </a:r>
            <a:r>
              <a:rPr lang="en-US" sz="1400" dirty="0" err="1"/>
              <a:t>i</a:t>
            </a:r>
            <a:r>
              <a:rPr lang="en-US" sz="1400" dirty="0"/>
              <a:t> 2 N(j) ^ j 2 N(</a:t>
            </a:r>
            <a:r>
              <a:rPr lang="en-US" sz="1400" dirty="0" err="1"/>
              <a:t>i</a:t>
            </a:r>
            <a:r>
              <a:rPr lang="en-US" sz="1400" dirty="0"/>
              <a:t>) */</a:t>
            </a:r>
          </a:p>
          <a:p>
            <a:r>
              <a:rPr lang="en-US" sz="1400" dirty="0"/>
              <a:t>3 Add weights wedge</a:t>
            </a:r>
          </a:p>
          <a:p>
            <a:r>
              <a:rPr lang="en-US" sz="1400" dirty="0" err="1"/>
              <a:t>i;j</a:t>
            </a:r>
            <a:r>
              <a:rPr lang="en-US" sz="1400" dirty="0"/>
              <a:t> = </a:t>
            </a:r>
            <a:r>
              <a:rPr lang="en-US" sz="1400" dirty="0" err="1"/>
              <a:t>clPCI</a:t>
            </a:r>
            <a:r>
              <a:rPr lang="en-US" sz="1400" dirty="0"/>
              <a:t>(</a:t>
            </a:r>
            <a:r>
              <a:rPr lang="en-US" sz="1400" dirty="0" err="1"/>
              <a:t>i</a:t>
            </a:r>
            <a:r>
              <a:rPr lang="en-US" sz="1400" dirty="0"/>
              <a:t>)  </a:t>
            </a:r>
            <a:r>
              <a:rPr lang="en-US" sz="1400" dirty="0" err="1"/>
              <a:t>clPCI</a:t>
            </a:r>
            <a:r>
              <a:rPr lang="en-US" sz="1400" dirty="0"/>
              <a:t>(j) to </a:t>
            </a:r>
            <a:r>
              <a:rPr lang="en-US" sz="1400" dirty="0" err="1"/>
              <a:t>Emat</a:t>
            </a:r>
            <a:endParaRPr lang="en-US" sz="1400" dirty="0"/>
          </a:p>
          <a:p>
            <a:r>
              <a:rPr lang="en-US" sz="1400" dirty="0"/>
              <a:t>(u) ;</a:t>
            </a:r>
          </a:p>
          <a:p>
            <a:r>
              <a:rPr lang="en-US" sz="1400" dirty="0"/>
              <a:t>4 Build Sedge</a:t>
            </a:r>
          </a:p>
          <a:p>
            <a:r>
              <a:rPr lang="en-US" sz="1400" dirty="0"/>
              <a:t>(u) = wedge</a:t>
            </a:r>
          </a:p>
          <a:p>
            <a:r>
              <a:rPr lang="en-US" sz="1400" dirty="0"/>
              <a:t>u;l1</a:t>
            </a:r>
          </a:p>
          <a:p>
            <a:r>
              <a:rPr lang="en-US" sz="1400" dirty="0"/>
              <a:t>, : : :, wedge</a:t>
            </a:r>
          </a:p>
          <a:p>
            <a:r>
              <a:rPr lang="en-US" sz="1400" dirty="0" err="1"/>
              <a:t>u;lm</a:t>
            </a:r>
            <a:endParaRPr lang="en-US" sz="1400" dirty="0"/>
          </a:p>
          <a:p>
            <a:r>
              <a:rPr lang="en-US" sz="1400" dirty="0"/>
              <a:t>j wedge</a:t>
            </a:r>
          </a:p>
          <a:p>
            <a:r>
              <a:rPr lang="en-US" sz="1400" dirty="0" err="1"/>
              <a:t>u;lk</a:t>
            </a:r>
            <a:endParaRPr lang="en-US" sz="1400" dirty="0"/>
          </a:p>
          <a:p>
            <a:r>
              <a:rPr lang="en-US" sz="1400" dirty="0"/>
              <a:t>2 E, </a:t>
            </a:r>
            <a:r>
              <a:rPr lang="en-US" sz="1400" dirty="0" err="1"/>
              <a:t>lk</a:t>
            </a:r>
            <a:r>
              <a:rPr lang="en-US" sz="1400" dirty="0"/>
              <a:t> 2 N(u) 8km;</a:t>
            </a:r>
          </a:p>
          <a:p>
            <a:r>
              <a:rPr lang="en-US" sz="1400" dirty="0"/>
              <a:t>5 if 9 wedge</a:t>
            </a:r>
          </a:p>
          <a:p>
            <a:r>
              <a:rPr lang="en-US" sz="1400" dirty="0" err="1"/>
              <a:t>u;lk</a:t>
            </a:r>
            <a:r>
              <a:rPr lang="en-US" sz="1400" dirty="0"/>
              <a:t> (1km)</a:t>
            </a:r>
          </a:p>
          <a:p>
            <a:r>
              <a:rPr lang="en-US" sz="1400" dirty="0"/>
              <a:t>2 Sedge</a:t>
            </a:r>
          </a:p>
          <a:p>
            <a:r>
              <a:rPr lang="en-US" sz="1400" dirty="0"/>
              <a:t>(u) not attached to DS edge then</a:t>
            </a:r>
          </a:p>
          <a:p>
            <a:r>
              <a:rPr lang="en-US" sz="1400" dirty="0"/>
              <a:t>6 Select the edge with the largest weight and set M(u) = T;</a:t>
            </a:r>
          </a:p>
          <a:p>
            <a:r>
              <a:rPr lang="en-US" sz="1400" dirty="0"/>
              <a:t>7 M(wedge</a:t>
            </a:r>
          </a:p>
          <a:p>
            <a:r>
              <a:rPr lang="en-US" sz="1400" dirty="0" err="1"/>
              <a:t>u;lk</a:t>
            </a:r>
            <a:r>
              <a:rPr lang="en-US" sz="1400" dirty="0"/>
              <a:t> (1km)) = T; /* EDS election */</a:t>
            </a:r>
          </a:p>
          <a:p>
            <a:r>
              <a:rPr lang="en-US" sz="1400" dirty="0"/>
              <a:t>8 Announce status change;</a:t>
            </a:r>
          </a:p>
          <a:p>
            <a:r>
              <a:rPr lang="en-US" sz="1400" dirty="0"/>
              <a:t>9 end</a:t>
            </a:r>
          </a:p>
          <a:p>
            <a:r>
              <a:rPr lang="en-US" sz="1400" dirty="0"/>
              <a:t>10 Collect all edges (across the network) with a status=T;</a:t>
            </a:r>
          </a:p>
          <a:p>
            <a:r>
              <a:rPr lang="pl-PL" sz="1400" dirty="0"/>
              <a:t>u, M(u) / M(wedge</a:t>
            </a:r>
          </a:p>
          <a:p>
            <a:r>
              <a:rPr lang="da-DK" sz="1400" dirty="0"/>
              <a:t>i;j ) : True(T) / False(F) indicator for</a:t>
            </a:r>
          </a:p>
          <a:p>
            <a:r>
              <a:rPr lang="en-US" sz="1400" dirty="0"/>
              <a:t>node u / edge wedge</a:t>
            </a:r>
          </a:p>
          <a:p>
            <a:r>
              <a:rPr lang="en-US" sz="1400" dirty="0" err="1"/>
              <a:t>i;j</a:t>
            </a:r>
            <a:r>
              <a:rPr lang="en-US" sz="1400" dirty="0"/>
              <a:t> being a DS node / edge.</a:t>
            </a:r>
          </a:p>
          <a:p>
            <a:r>
              <a:rPr lang="en-US" sz="1400" dirty="0"/>
              <a:t>1 Identification of 1-hop (N(u)) and 2-hop (N2(u)) neighborhood via</a:t>
            </a:r>
          </a:p>
          <a:p>
            <a:r>
              <a:rPr lang="en-US" sz="1400" dirty="0"/>
              <a:t>distributed beaconing and calculation of </a:t>
            </a:r>
            <a:r>
              <a:rPr lang="en-US" sz="1400" dirty="0" err="1"/>
              <a:t>clPCI</a:t>
            </a:r>
            <a:r>
              <a:rPr lang="en-US" sz="1400" dirty="0"/>
              <a:t> indexes of the nodes;</a:t>
            </a:r>
          </a:p>
          <a:p>
            <a:r>
              <a:rPr lang="en-US" sz="1400" dirty="0"/>
              <a:t>2 Build local edge adjacency matrix </a:t>
            </a:r>
            <a:r>
              <a:rPr lang="en-US" sz="1400" dirty="0" err="1"/>
              <a:t>Emat</a:t>
            </a:r>
            <a:endParaRPr lang="en-US" sz="1400" dirty="0"/>
          </a:p>
          <a:p>
            <a:r>
              <a:rPr lang="pl-PL" sz="1400" dirty="0"/>
              <a:t>(u) with N(u) &amp; N2(u);</a:t>
            </a:r>
          </a:p>
          <a:p>
            <a:r>
              <a:rPr lang="pt-BR" sz="1400" dirty="0"/>
              <a:t>/* 9 e(i;j) 2 E () i 2 N(j) ^ j 2 N(i) */</a:t>
            </a:r>
          </a:p>
          <a:p>
            <a:r>
              <a:rPr lang="en-US" sz="1400" dirty="0"/>
              <a:t>3 Add weights wedge</a:t>
            </a:r>
          </a:p>
          <a:p>
            <a:r>
              <a:rPr lang="pl-PL" sz="1400" dirty="0"/>
              <a:t>i;j = clPCI(i)  clPCI(j) to Emat</a:t>
            </a:r>
          </a:p>
          <a:p>
            <a:r>
              <a:rPr lang="en-US" sz="1400" dirty="0"/>
              <a:t>(u) ;</a:t>
            </a:r>
          </a:p>
          <a:p>
            <a:r>
              <a:rPr lang="en-US" sz="1400" dirty="0"/>
              <a:t>4 Build Sedge</a:t>
            </a:r>
          </a:p>
          <a:p>
            <a:r>
              <a:rPr lang="en-US" sz="1400" dirty="0"/>
              <a:t>(u) = wedge</a:t>
            </a:r>
          </a:p>
          <a:p>
            <a:r>
              <a:rPr lang="en-US" sz="1400" dirty="0"/>
              <a:t>u;l1</a:t>
            </a:r>
          </a:p>
          <a:p>
            <a:r>
              <a:rPr lang="en-US" sz="1400" dirty="0"/>
              <a:t>, : : :, wedge</a:t>
            </a:r>
          </a:p>
          <a:p>
            <a:r>
              <a:rPr lang="en-US" sz="1400" dirty="0" err="1"/>
              <a:t>u;lm</a:t>
            </a:r>
            <a:endParaRPr lang="en-US" sz="1400" dirty="0"/>
          </a:p>
          <a:p>
            <a:r>
              <a:rPr lang="en-US" sz="1400" dirty="0"/>
              <a:t>j wedge</a:t>
            </a:r>
          </a:p>
          <a:p>
            <a:r>
              <a:rPr lang="en-US" sz="1400" dirty="0" err="1"/>
              <a:t>u;lk</a:t>
            </a:r>
            <a:endParaRPr lang="en-US" sz="1400" dirty="0"/>
          </a:p>
          <a:p>
            <a:r>
              <a:rPr lang="pt-BR" sz="1400" dirty="0"/>
              <a:t>2 E, lk 2 N(u) 8km;</a:t>
            </a:r>
          </a:p>
          <a:p>
            <a:r>
              <a:rPr lang="en-US" sz="1400" dirty="0"/>
              <a:t>5 if 9 wedge</a:t>
            </a:r>
          </a:p>
          <a:p>
            <a:r>
              <a:rPr lang="en-US" sz="1400" dirty="0" err="1"/>
              <a:t>u;lk</a:t>
            </a:r>
            <a:r>
              <a:rPr lang="en-US" sz="1400" dirty="0"/>
              <a:t> (1km)</a:t>
            </a:r>
          </a:p>
          <a:p>
            <a:r>
              <a:rPr lang="en-US" sz="1400" dirty="0"/>
              <a:t>2 Sedge</a:t>
            </a:r>
          </a:p>
          <a:p>
            <a:r>
              <a:rPr lang="en-US" sz="1400" dirty="0"/>
              <a:t>(u) not attached to DS edge then</a:t>
            </a:r>
          </a:p>
          <a:p>
            <a:r>
              <a:rPr lang="en-US" sz="1400" dirty="0"/>
              <a:t>6 Select the edge with the largest weight and set M(u) = T;</a:t>
            </a:r>
          </a:p>
          <a:p>
            <a:r>
              <a:rPr lang="en-US" sz="1400" dirty="0"/>
              <a:t>7 M(wedge</a:t>
            </a:r>
          </a:p>
          <a:p>
            <a:r>
              <a:rPr lang="fr-FR" sz="1400" dirty="0" err="1"/>
              <a:t>u;lk</a:t>
            </a:r>
            <a:r>
              <a:rPr lang="fr-FR" sz="1400" dirty="0"/>
              <a:t> (1km)) = T; /* EDS </a:t>
            </a:r>
            <a:r>
              <a:rPr lang="fr-FR" sz="1400" dirty="0" err="1"/>
              <a:t>election</a:t>
            </a:r>
            <a:r>
              <a:rPr lang="fr-FR" sz="1400" dirty="0"/>
              <a:t> */</a:t>
            </a:r>
          </a:p>
          <a:p>
            <a:r>
              <a:rPr lang="en-US" sz="1400" dirty="0"/>
              <a:t>8 Announce status change;</a:t>
            </a:r>
          </a:p>
          <a:p>
            <a:r>
              <a:rPr lang="en-US" sz="1400" dirty="0"/>
              <a:t>9 end</a:t>
            </a:r>
          </a:p>
          <a:p>
            <a:r>
              <a:rPr lang="en-US" sz="1400" dirty="0"/>
              <a:t>10 Collect all edges (across the network) with a status=T;</a:t>
            </a:r>
          </a:p>
        </p:txBody>
      </p:sp>
      <p:sp>
        <p:nvSpPr>
          <p:cNvPr id="5" name="Slide Number Placeholder 4">
            <a:extLst>
              <a:ext uri="{FF2B5EF4-FFF2-40B4-BE49-F238E27FC236}">
                <a16:creationId xmlns:a16="http://schemas.microsoft.com/office/drawing/2014/main" xmlns="" id="{302D7C74-7F74-44C5-8F19-CFE70EEB54F7}"/>
              </a:ext>
            </a:extLst>
          </p:cNvPr>
          <p:cNvSpPr>
            <a:spLocks noGrp="1"/>
          </p:cNvSpPr>
          <p:nvPr>
            <p:ph type="sldNum" sz="quarter" idx="12"/>
          </p:nvPr>
        </p:nvSpPr>
        <p:spPr/>
        <p:txBody>
          <a:bodyPr/>
          <a:lstStyle/>
          <a:p>
            <a:fld id="{CA567883-A6BE-41D5-9425-B7D6E1B65EB3}" type="slidenum">
              <a:rPr lang="en-US" smtClean="0"/>
              <a:t>28</a:t>
            </a:fld>
            <a:endParaRPr lang="en-US"/>
          </a:p>
        </p:txBody>
      </p:sp>
    </p:spTree>
    <p:extLst>
      <p:ext uri="{BB962C8B-B14F-4D97-AF65-F5344CB8AC3E}">
        <p14:creationId xmlns:p14="http://schemas.microsoft.com/office/powerpoint/2010/main" val="35242692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8E423-9AC0-46CA-A617-15F270C68007}"/>
              </a:ext>
            </a:extLst>
          </p:cNvPr>
          <p:cNvSpPr>
            <a:spLocks noGrp="1"/>
          </p:cNvSpPr>
          <p:nvPr>
            <p:ph type="title"/>
          </p:nvPr>
        </p:nvSpPr>
        <p:spPr/>
        <p:txBody>
          <a:bodyPr/>
          <a:lstStyle/>
          <a:p>
            <a:r>
              <a:rPr lang="en-US" dirty="0"/>
              <a:t>Relay selection methods</a:t>
            </a:r>
          </a:p>
        </p:txBody>
      </p:sp>
      <p:sp>
        <p:nvSpPr>
          <p:cNvPr id="4" name="Content Placeholder 7">
            <a:extLst>
              <a:ext uri="{FF2B5EF4-FFF2-40B4-BE49-F238E27FC236}">
                <a16:creationId xmlns:a16="http://schemas.microsoft.com/office/drawing/2014/main" xmlns="" id="{18E28230-BBC8-4F26-B3F5-0E41E8EDB98B}"/>
              </a:ext>
            </a:extLst>
          </p:cNvPr>
          <p:cNvSpPr>
            <a:spLocks noGrp="1"/>
          </p:cNvSpPr>
          <p:nvPr>
            <p:ph idx="1"/>
          </p:nvPr>
        </p:nvSpPr>
        <p:spPr/>
        <p:txBody>
          <a:bodyPr>
            <a:normAutofit/>
          </a:bodyPr>
          <a:lstStyle/>
          <a:p>
            <a:pPr algn="just">
              <a:buFont typeface="Wingdings" pitchFamily="2" charset="2"/>
              <a:buChar char="Ø"/>
            </a:pPr>
            <a:r>
              <a:rPr lang="en-US" sz="2400" dirty="0"/>
              <a:t>Gather 1-hop (N(u)) and 2-hop (N2(u)) neighborhood connectivity.</a:t>
            </a:r>
          </a:p>
          <a:p>
            <a:pPr algn="just">
              <a:buFont typeface="Wingdings" pitchFamily="2" charset="2"/>
              <a:buChar char="Ø"/>
            </a:pPr>
            <a:r>
              <a:rPr lang="en-US" sz="2400" dirty="0"/>
              <a:t>Calculate and broadcast </a:t>
            </a:r>
            <a:r>
              <a:rPr lang="en-US" sz="2400" dirty="0" err="1"/>
              <a:t>clPCI</a:t>
            </a:r>
            <a:r>
              <a:rPr lang="en-US" sz="2400" baseline="30000" dirty="0">
                <a:latin typeface="Times New Roman"/>
                <a:cs typeface="Times New Roman"/>
              </a:rPr>
              <a:t>§</a:t>
            </a:r>
            <a:r>
              <a:rPr lang="en-US" sz="2400" dirty="0"/>
              <a:t> index. Store the </a:t>
            </a:r>
            <a:r>
              <a:rPr lang="en-US" sz="2400" dirty="0" err="1"/>
              <a:t>clPCI</a:t>
            </a:r>
            <a:r>
              <a:rPr lang="en-US" sz="2400" dirty="0"/>
              <a:t> values of the N(u) neighbors.</a:t>
            </a:r>
          </a:p>
          <a:p>
            <a:pPr algn="just">
              <a:buFont typeface="Wingdings" pitchFamily="2" charset="2"/>
              <a:buChar char="Ø"/>
            </a:pPr>
            <a:r>
              <a:rPr lang="en-US" sz="2400" dirty="0"/>
              <a:t>Sort N(u) neighbors in decreasing order of their </a:t>
            </a:r>
            <a:r>
              <a:rPr lang="en-US" sz="2400" dirty="0" err="1"/>
              <a:t>clPCI</a:t>
            </a:r>
            <a:r>
              <a:rPr lang="en-US" sz="2400" dirty="0"/>
              <a:t> values.</a:t>
            </a:r>
          </a:p>
          <a:p>
            <a:pPr algn="just">
              <a:buFont typeface="Wingdings" pitchFamily="2" charset="2"/>
              <a:buChar char="Ø"/>
            </a:pPr>
            <a:r>
              <a:rPr lang="en-US" sz="2400" dirty="0"/>
              <a:t>Initially select as relays those N(u) neighbors that have already been selected as dominators by other neighboring nodes (if any)</a:t>
            </a:r>
          </a:p>
          <a:p>
            <a:pPr algn="just">
              <a:buFont typeface="Wingdings" pitchFamily="2" charset="2"/>
              <a:buChar char="Ø"/>
            </a:pPr>
            <a:r>
              <a:rPr lang="en-US" sz="2400" dirty="0"/>
              <a:t>While there are still nodes in N2(u) which are not neighbors to any node in the set of u’s relays, select and include in the set of u’s relays the next node from N(u) with the largest </a:t>
            </a:r>
            <a:r>
              <a:rPr lang="en-US" sz="2400" dirty="0" err="1"/>
              <a:t>clPCI</a:t>
            </a:r>
            <a:r>
              <a:rPr lang="en-US" sz="2400" dirty="0"/>
              <a:t> index that covers at least one new node in N2(u)</a:t>
            </a:r>
          </a:p>
        </p:txBody>
      </p:sp>
      <p:sp>
        <p:nvSpPr>
          <p:cNvPr id="5" name="Slide Number Placeholder 4">
            <a:extLst>
              <a:ext uri="{FF2B5EF4-FFF2-40B4-BE49-F238E27FC236}">
                <a16:creationId xmlns:a16="http://schemas.microsoft.com/office/drawing/2014/main" xmlns="" id="{AB36498D-85A0-4375-9869-9062CCEC5C83}"/>
              </a:ext>
            </a:extLst>
          </p:cNvPr>
          <p:cNvSpPr>
            <a:spLocks noGrp="1"/>
          </p:cNvSpPr>
          <p:nvPr>
            <p:ph type="sldNum" sz="quarter" idx="12"/>
          </p:nvPr>
        </p:nvSpPr>
        <p:spPr/>
        <p:txBody>
          <a:bodyPr/>
          <a:lstStyle/>
          <a:p>
            <a:fld id="{CA567883-A6BE-41D5-9425-B7D6E1B65EB3}" type="slidenum">
              <a:rPr lang="en-US" smtClean="0"/>
              <a:t>29</a:t>
            </a:fld>
            <a:endParaRPr lang="en-US"/>
          </a:p>
        </p:txBody>
      </p:sp>
    </p:spTree>
    <p:extLst>
      <p:ext uri="{BB962C8B-B14F-4D97-AF65-F5344CB8AC3E}">
        <p14:creationId xmlns:p14="http://schemas.microsoft.com/office/powerpoint/2010/main" val="93643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B64E2-9854-49A0-B084-54F7C52D6146}"/>
              </a:ext>
            </a:extLst>
          </p:cNvPr>
          <p:cNvSpPr>
            <a:spLocks noGrp="1"/>
          </p:cNvSpPr>
          <p:nvPr>
            <p:ph type="title"/>
          </p:nvPr>
        </p:nvSpPr>
        <p:spPr/>
        <p:txBody>
          <a:bodyPr>
            <a:normAutofit/>
          </a:bodyPr>
          <a:lstStyle/>
          <a:p>
            <a:r>
              <a:rPr lang="en-US" sz="4000" dirty="0"/>
              <a:t>Link failure is a risk in deployed mobile networks</a:t>
            </a:r>
          </a:p>
        </p:txBody>
      </p:sp>
      <p:pic>
        <p:nvPicPr>
          <p:cNvPr id="15" name="Picture 14">
            <a:extLst>
              <a:ext uri="{FF2B5EF4-FFF2-40B4-BE49-F238E27FC236}">
                <a16:creationId xmlns:a16="http://schemas.microsoft.com/office/drawing/2014/main" xmlns="" id="{A89E53BE-7DDA-4853-BB08-5807E8E702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332" y="1559574"/>
            <a:ext cx="6980972" cy="452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a:extLst>
              <a:ext uri="{FF2B5EF4-FFF2-40B4-BE49-F238E27FC236}">
                <a16:creationId xmlns:a16="http://schemas.microsoft.com/office/drawing/2014/main" xmlns="" id="{240092AB-0D80-4F76-9471-0F4087E1FB0F}"/>
              </a:ext>
            </a:extLst>
          </p:cNvPr>
          <p:cNvSpPr/>
          <p:nvPr/>
        </p:nvSpPr>
        <p:spPr>
          <a:xfrm>
            <a:off x="3448328" y="1559573"/>
            <a:ext cx="5322627"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8" name="Rectangle 17">
            <a:extLst>
              <a:ext uri="{FF2B5EF4-FFF2-40B4-BE49-F238E27FC236}">
                <a16:creationId xmlns:a16="http://schemas.microsoft.com/office/drawing/2014/main" xmlns="" id="{787256CA-7E4B-4C88-964A-D7E55EBFA0B5}"/>
              </a:ext>
            </a:extLst>
          </p:cNvPr>
          <p:cNvSpPr/>
          <p:nvPr/>
        </p:nvSpPr>
        <p:spPr>
          <a:xfrm>
            <a:off x="3448331" y="2773033"/>
            <a:ext cx="5065589"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9" name="Rectangle 18">
            <a:extLst>
              <a:ext uri="{FF2B5EF4-FFF2-40B4-BE49-F238E27FC236}">
                <a16:creationId xmlns:a16="http://schemas.microsoft.com/office/drawing/2014/main" xmlns="" id="{55863D8C-67E9-45E4-8AD2-84009F87C864}"/>
              </a:ext>
            </a:extLst>
          </p:cNvPr>
          <p:cNvSpPr/>
          <p:nvPr/>
        </p:nvSpPr>
        <p:spPr>
          <a:xfrm>
            <a:off x="3507337" y="3981999"/>
            <a:ext cx="6980973" cy="2096141"/>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dirty="0"/>
          </a:p>
        </p:txBody>
      </p:sp>
      <p:sp>
        <p:nvSpPr>
          <p:cNvPr id="20" name="TextBox 7">
            <a:extLst>
              <a:ext uri="{FF2B5EF4-FFF2-40B4-BE49-F238E27FC236}">
                <a16:creationId xmlns:a16="http://schemas.microsoft.com/office/drawing/2014/main" xmlns="" id="{6FBE397E-4892-4759-A72A-B073AAEEE65A}"/>
              </a:ext>
            </a:extLst>
          </p:cNvPr>
          <p:cNvSpPr txBox="1"/>
          <p:nvPr/>
        </p:nvSpPr>
        <p:spPr>
          <a:xfrm>
            <a:off x="1701417" y="1822558"/>
            <a:ext cx="133748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Drones</a:t>
            </a:r>
          </a:p>
          <a:p>
            <a:r>
              <a:rPr lang="en-US" dirty="0">
                <a:latin typeface="Helvetica 35 Thin" panose="020B0500000000000000" pitchFamily="34" charset="0"/>
              </a:rPr>
              <a:t>(Layer-1)</a:t>
            </a:r>
            <a:endParaRPr lang="el-GR" dirty="0">
              <a:latin typeface="Helvetica 35 Thin" panose="020B0500000000000000" pitchFamily="34" charset="0"/>
            </a:endParaRPr>
          </a:p>
        </p:txBody>
      </p:sp>
      <p:sp>
        <p:nvSpPr>
          <p:cNvPr id="21" name="TextBox 11">
            <a:extLst>
              <a:ext uri="{FF2B5EF4-FFF2-40B4-BE49-F238E27FC236}">
                <a16:creationId xmlns:a16="http://schemas.microsoft.com/office/drawing/2014/main" xmlns="" id="{9C819CF4-12D3-406E-A144-58A2DCA848E7}"/>
              </a:ext>
            </a:extLst>
          </p:cNvPr>
          <p:cNvSpPr txBox="1"/>
          <p:nvPr/>
        </p:nvSpPr>
        <p:spPr>
          <a:xfrm>
            <a:off x="1701418" y="2982639"/>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Helicopters</a:t>
            </a:r>
          </a:p>
          <a:p>
            <a:r>
              <a:rPr lang="en-US" dirty="0">
                <a:latin typeface="Helvetica 35 Thin" panose="020B0500000000000000" pitchFamily="34" charset="0"/>
              </a:rPr>
              <a:t>(Layer-2)</a:t>
            </a:r>
            <a:endParaRPr lang="el-GR" dirty="0">
              <a:latin typeface="Helvetica 35 Thin" panose="020B0500000000000000" pitchFamily="34" charset="0"/>
            </a:endParaRPr>
          </a:p>
        </p:txBody>
      </p:sp>
      <p:sp>
        <p:nvSpPr>
          <p:cNvPr id="22" name="TextBox 12">
            <a:extLst>
              <a:ext uri="{FF2B5EF4-FFF2-40B4-BE49-F238E27FC236}">
                <a16:creationId xmlns:a16="http://schemas.microsoft.com/office/drawing/2014/main" xmlns="" id="{29F4E284-0E03-4E19-96A1-38F1C34399BC}"/>
              </a:ext>
            </a:extLst>
          </p:cNvPr>
          <p:cNvSpPr txBox="1"/>
          <p:nvPr/>
        </p:nvSpPr>
        <p:spPr>
          <a:xfrm>
            <a:off x="1703690" y="4663615"/>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Soldiers</a:t>
            </a:r>
          </a:p>
          <a:p>
            <a:r>
              <a:rPr lang="en-US" dirty="0">
                <a:latin typeface="Helvetica 35 Thin" panose="020B0500000000000000" pitchFamily="34" charset="0"/>
              </a:rPr>
              <a:t>(Layer-3)</a:t>
            </a:r>
            <a:endParaRPr lang="el-GR" dirty="0">
              <a:latin typeface="Helvetica 35 Thin" panose="020B0500000000000000" pitchFamily="34" charset="0"/>
            </a:endParaRPr>
          </a:p>
        </p:txBody>
      </p:sp>
      <p:sp>
        <p:nvSpPr>
          <p:cNvPr id="3" name="Multiplication Sign 2">
            <a:extLst>
              <a:ext uri="{FF2B5EF4-FFF2-40B4-BE49-F238E27FC236}">
                <a16:creationId xmlns:a16="http://schemas.microsoft.com/office/drawing/2014/main" xmlns="" id="{BD074B77-B61C-4C50-B719-B4F798373964}"/>
              </a:ext>
            </a:extLst>
          </p:cNvPr>
          <p:cNvSpPr/>
          <p:nvPr/>
        </p:nvSpPr>
        <p:spPr>
          <a:xfrm>
            <a:off x="8411785" y="2702331"/>
            <a:ext cx="931310" cy="1145407"/>
          </a:xfrm>
          <a:prstGeom prst="mathMultiply">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xmlns="" id="{0109B30F-3463-4ADE-AD09-AC8F553F0293}"/>
              </a:ext>
            </a:extLst>
          </p:cNvPr>
          <p:cNvSpPr>
            <a:spLocks noGrp="1"/>
          </p:cNvSpPr>
          <p:nvPr>
            <p:ph type="sldNum" sz="quarter" idx="12"/>
          </p:nvPr>
        </p:nvSpPr>
        <p:spPr/>
        <p:txBody>
          <a:bodyPr/>
          <a:lstStyle/>
          <a:p>
            <a:fld id="{CA567883-A6BE-41D5-9425-B7D6E1B65EB3}" type="slidenum">
              <a:rPr lang="en-US" smtClean="0"/>
              <a:t>3</a:t>
            </a:fld>
            <a:endParaRPr lang="en-US"/>
          </a:p>
        </p:txBody>
      </p:sp>
    </p:spTree>
    <p:extLst>
      <p:ext uri="{BB962C8B-B14F-4D97-AF65-F5344CB8AC3E}">
        <p14:creationId xmlns:p14="http://schemas.microsoft.com/office/powerpoint/2010/main" val="4094328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C5D2DD-27C6-4AA0-B3C5-EDD5CF1E463E}"/>
              </a:ext>
            </a:extLst>
          </p:cNvPr>
          <p:cNvSpPr>
            <a:spLocks noGrp="1"/>
          </p:cNvSpPr>
          <p:nvPr>
            <p:ph type="title"/>
          </p:nvPr>
        </p:nvSpPr>
        <p:spPr/>
        <p:txBody>
          <a:bodyPr/>
          <a:lstStyle/>
          <a:p>
            <a:r>
              <a:rPr lang="en-US" dirty="0"/>
              <a:t>MLEDS 1</a:t>
            </a:r>
          </a:p>
        </p:txBody>
      </p:sp>
      <p:sp>
        <p:nvSpPr>
          <p:cNvPr id="3" name="Content Placeholder 2">
            <a:extLst>
              <a:ext uri="{FF2B5EF4-FFF2-40B4-BE49-F238E27FC236}">
                <a16:creationId xmlns:a16="http://schemas.microsoft.com/office/drawing/2014/main" xmlns="" id="{F708846D-438B-443F-BCD3-CED198B95B9B}"/>
              </a:ext>
            </a:extLst>
          </p:cNvPr>
          <p:cNvSpPr>
            <a:spLocks noGrp="1"/>
          </p:cNvSpPr>
          <p:nvPr>
            <p:ph idx="1"/>
          </p:nvPr>
        </p:nvSpPr>
        <p:spPr/>
        <p:txBody>
          <a:bodyPr>
            <a:noAutofit/>
          </a:bodyPr>
          <a:lstStyle/>
          <a:p>
            <a:r>
              <a:rPr lang="en-US" dirty="0"/>
              <a:t>remarks : R(u) : relay node set of node u.</a:t>
            </a:r>
          </a:p>
          <a:p>
            <a:r>
              <a:rPr lang="en-US" dirty="0"/>
              <a:t>1 If M(u) = F then Return; /* not a DS node */</a:t>
            </a:r>
          </a:p>
          <a:p>
            <a:r>
              <a:rPr lang="en-US" dirty="0"/>
              <a:t>2 repeat</a:t>
            </a:r>
          </a:p>
          <a:p>
            <a:r>
              <a:rPr lang="en-US" dirty="0"/>
              <a:t>3 Add in R(u) a node l 2 N(u) with the largest </a:t>
            </a:r>
            <a:r>
              <a:rPr lang="en-US" dirty="0" err="1"/>
              <a:t>clPCI</a:t>
            </a:r>
            <a:endParaRPr lang="en-US" dirty="0"/>
          </a:p>
          <a:p>
            <a:r>
              <a:rPr lang="en-US" dirty="0"/>
              <a:t>index that covers at least one new node in N2(u);</a:t>
            </a:r>
          </a:p>
          <a:p>
            <a:r>
              <a:rPr lang="de-DE" dirty="0"/>
              <a:t>4 M(l) = T; M(wedge</a:t>
            </a:r>
          </a:p>
          <a:p>
            <a:r>
              <a:rPr lang="fr-FR" dirty="0" err="1"/>
              <a:t>u;l</a:t>
            </a:r>
            <a:r>
              <a:rPr lang="fr-FR" dirty="0"/>
              <a:t> ) = T; /* CEDS process */</a:t>
            </a:r>
          </a:p>
          <a:p>
            <a:r>
              <a:rPr lang="en-US" dirty="0"/>
              <a:t>5 until each node in N2(u) is covered by node(s) in R(u)</a:t>
            </a:r>
          </a:p>
          <a:p>
            <a:r>
              <a:rPr lang="en-US" dirty="0"/>
              <a:t>6 Announce status change;</a:t>
            </a:r>
          </a:p>
          <a:p>
            <a:r>
              <a:rPr lang="en-US" dirty="0"/>
              <a:t>7 Build Sedge</a:t>
            </a:r>
          </a:p>
          <a:p>
            <a:r>
              <a:rPr lang="en-US" dirty="0"/>
              <a:t>(u) = wedge</a:t>
            </a:r>
          </a:p>
          <a:p>
            <a:r>
              <a:rPr lang="en-US" dirty="0"/>
              <a:t>u;l1 , : : : wedge</a:t>
            </a:r>
          </a:p>
          <a:p>
            <a:r>
              <a:rPr lang="en-US" dirty="0" err="1"/>
              <a:t>u;lm</a:t>
            </a:r>
            <a:endParaRPr lang="en-US" dirty="0"/>
          </a:p>
          <a:p>
            <a:r>
              <a:rPr lang="en-US" dirty="0"/>
              <a:t>j wedge</a:t>
            </a:r>
          </a:p>
          <a:p>
            <a:r>
              <a:rPr lang="en-US" dirty="0" err="1"/>
              <a:t>u;lk</a:t>
            </a:r>
            <a:r>
              <a:rPr lang="en-US" dirty="0"/>
              <a:t> (1km) 2 E, </a:t>
            </a:r>
            <a:r>
              <a:rPr lang="en-US" dirty="0" err="1"/>
              <a:t>lk</a:t>
            </a:r>
            <a:r>
              <a:rPr lang="en-US" dirty="0"/>
              <a:t> 2</a:t>
            </a:r>
          </a:p>
          <a:p>
            <a:r>
              <a:rPr lang="en-US" dirty="0"/>
              <a:t>N(u), M(</a:t>
            </a:r>
            <a:r>
              <a:rPr lang="en-US" dirty="0" err="1"/>
              <a:t>lk</a:t>
            </a:r>
            <a:r>
              <a:rPr lang="en-US" dirty="0"/>
              <a:t>) = T;</a:t>
            </a:r>
          </a:p>
          <a:p>
            <a:r>
              <a:rPr lang="en-US" dirty="0"/>
              <a:t>8 Sort Sedge</a:t>
            </a:r>
          </a:p>
          <a:p>
            <a:r>
              <a:rPr lang="en-US" dirty="0"/>
              <a:t>(u) in increasing order of the wedge weights.</a:t>
            </a:r>
          </a:p>
          <a:p>
            <a:r>
              <a:rPr lang="en-US" dirty="0"/>
              <a:t>9 repeat</a:t>
            </a:r>
          </a:p>
          <a:p>
            <a:r>
              <a:rPr lang="en-US" dirty="0"/>
              <a:t>10 if wedge</a:t>
            </a:r>
          </a:p>
          <a:p>
            <a:r>
              <a:rPr lang="en-US" dirty="0" err="1"/>
              <a:t>u;lk</a:t>
            </a:r>
            <a:r>
              <a:rPr lang="en-US" dirty="0"/>
              <a:t> (1km) is dominated by connected wedges 2</a:t>
            </a:r>
          </a:p>
          <a:p>
            <a:r>
              <a:rPr lang="en-US" dirty="0" err="1"/>
              <a:t>Emat</a:t>
            </a:r>
            <a:endParaRPr lang="en-US" dirty="0"/>
          </a:p>
          <a:p>
            <a:r>
              <a:rPr lang="en-US" dirty="0"/>
              <a:t>(u) with larger weight then</a:t>
            </a:r>
          </a:p>
          <a:p>
            <a:r>
              <a:rPr lang="en-US" dirty="0"/>
              <a:t>11 M(wedge</a:t>
            </a:r>
          </a:p>
          <a:p>
            <a:r>
              <a:rPr lang="en-US" dirty="0" err="1"/>
              <a:t>u;lk</a:t>
            </a:r>
            <a:r>
              <a:rPr lang="en-US" dirty="0"/>
              <a:t> (1km))=F; /* EDS Pruning */</a:t>
            </a:r>
          </a:p>
          <a:p>
            <a:r>
              <a:rPr lang="en-US" dirty="0"/>
              <a:t>12 Announce status change;</a:t>
            </a:r>
          </a:p>
          <a:p>
            <a:r>
              <a:rPr lang="en-US" dirty="0"/>
              <a:t>13 end</a:t>
            </a:r>
          </a:p>
          <a:p>
            <a:r>
              <a:rPr lang="en-US" dirty="0"/>
              <a:t>14 until each wedge</a:t>
            </a:r>
          </a:p>
          <a:p>
            <a:r>
              <a:rPr lang="pl-PL" dirty="0"/>
              <a:t>u;lk (1km) 2 Sedge</a:t>
            </a:r>
          </a:p>
          <a:p>
            <a:r>
              <a:rPr lang="en-US" dirty="0"/>
              <a:t>(u) has been considered</a:t>
            </a:r>
          </a:p>
          <a:p>
            <a:r>
              <a:rPr lang="en-US" dirty="0"/>
              <a:t>15 Collect all edges (across the network) with a status=T;</a:t>
            </a:r>
          </a:p>
        </p:txBody>
      </p:sp>
      <p:sp>
        <p:nvSpPr>
          <p:cNvPr id="5" name="Slide Number Placeholder 4">
            <a:extLst>
              <a:ext uri="{FF2B5EF4-FFF2-40B4-BE49-F238E27FC236}">
                <a16:creationId xmlns:a16="http://schemas.microsoft.com/office/drawing/2014/main" xmlns="" id="{E3E73AA8-247C-460A-AF58-615B84F79B98}"/>
              </a:ext>
            </a:extLst>
          </p:cNvPr>
          <p:cNvSpPr>
            <a:spLocks noGrp="1"/>
          </p:cNvSpPr>
          <p:nvPr>
            <p:ph type="sldNum" sz="quarter" idx="12"/>
          </p:nvPr>
        </p:nvSpPr>
        <p:spPr/>
        <p:txBody>
          <a:bodyPr/>
          <a:lstStyle/>
          <a:p>
            <a:fld id="{CA567883-A6BE-41D5-9425-B7D6E1B65EB3}" type="slidenum">
              <a:rPr lang="en-US" smtClean="0"/>
              <a:t>30</a:t>
            </a:fld>
            <a:endParaRPr lang="en-US"/>
          </a:p>
        </p:txBody>
      </p:sp>
    </p:spTree>
    <p:extLst>
      <p:ext uri="{BB962C8B-B14F-4D97-AF65-F5344CB8AC3E}">
        <p14:creationId xmlns:p14="http://schemas.microsoft.com/office/powerpoint/2010/main" val="3498944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C5D2DD-27C6-4AA0-B3C5-EDD5CF1E463E}"/>
              </a:ext>
            </a:extLst>
          </p:cNvPr>
          <p:cNvSpPr>
            <a:spLocks noGrp="1"/>
          </p:cNvSpPr>
          <p:nvPr>
            <p:ph type="title"/>
          </p:nvPr>
        </p:nvSpPr>
        <p:spPr/>
        <p:txBody>
          <a:bodyPr/>
          <a:lstStyle/>
          <a:p>
            <a:r>
              <a:rPr lang="en-US" dirty="0"/>
              <a:t>MLEDS 3</a:t>
            </a:r>
          </a:p>
        </p:txBody>
      </p:sp>
      <p:sp>
        <p:nvSpPr>
          <p:cNvPr id="3" name="Content Placeholder 2">
            <a:extLst>
              <a:ext uri="{FF2B5EF4-FFF2-40B4-BE49-F238E27FC236}">
                <a16:creationId xmlns:a16="http://schemas.microsoft.com/office/drawing/2014/main" xmlns="" id="{F708846D-438B-443F-BCD3-CED198B95B9B}"/>
              </a:ext>
            </a:extLst>
          </p:cNvPr>
          <p:cNvSpPr>
            <a:spLocks noGrp="1"/>
          </p:cNvSpPr>
          <p:nvPr>
            <p:ph idx="1"/>
          </p:nvPr>
        </p:nvSpPr>
        <p:spPr/>
        <p:txBody>
          <a:bodyPr>
            <a:noAutofit/>
          </a:bodyPr>
          <a:lstStyle/>
          <a:p>
            <a:r>
              <a:rPr lang="en-US" sz="2000" dirty="0"/>
              <a:t>Identification of 1-hop (N(u)) and 2-hop (N2(u))</a:t>
            </a:r>
          </a:p>
          <a:p>
            <a:r>
              <a:rPr lang="en-US" sz="2000" dirty="0"/>
              <a:t>neighborhood via distributed beaconing and calculation of</a:t>
            </a:r>
          </a:p>
          <a:p>
            <a:r>
              <a:rPr lang="en-US" sz="2000" dirty="0" err="1"/>
              <a:t>clPCI</a:t>
            </a:r>
            <a:r>
              <a:rPr lang="en-US" sz="2000" dirty="0"/>
              <a:t> indexes of the nodes;</a:t>
            </a:r>
          </a:p>
          <a:p>
            <a:r>
              <a:rPr lang="en-US" sz="2000" dirty="0"/>
              <a:t>2 repeat</a:t>
            </a:r>
          </a:p>
          <a:p>
            <a:r>
              <a:rPr lang="en-US" sz="2000" dirty="0"/>
              <a:t>3 Add in R(u) a node l 2 N(u) with the largest </a:t>
            </a:r>
            <a:r>
              <a:rPr lang="en-US" sz="2000" dirty="0" err="1"/>
              <a:t>clPCI</a:t>
            </a:r>
            <a:endParaRPr lang="en-US" sz="2000" dirty="0"/>
          </a:p>
          <a:p>
            <a:r>
              <a:rPr lang="en-US" sz="2000" dirty="0"/>
              <a:t>index that covers at least one new node in N2(u);</a:t>
            </a:r>
          </a:p>
          <a:p>
            <a:r>
              <a:rPr lang="en-US" sz="2000" dirty="0"/>
              <a:t>4 until each node in N2(u) is covered by node(s) in R(u)</a:t>
            </a:r>
          </a:p>
          <a:p>
            <a:r>
              <a:rPr lang="en-US" sz="2000" dirty="0"/>
              <a:t>5 Announce R(u);</a:t>
            </a:r>
          </a:p>
          <a:p>
            <a:r>
              <a:rPr lang="en-US" sz="2000" dirty="0"/>
              <a:t>6 if selected as a relay node then</a:t>
            </a:r>
          </a:p>
          <a:p>
            <a:r>
              <a:rPr lang="en-US" sz="2000" dirty="0"/>
              <a:t>7 M(u) = T; Announce status change;</a:t>
            </a:r>
          </a:p>
          <a:p>
            <a:r>
              <a:rPr lang="en-US" sz="2000" dirty="0"/>
              <a:t>8 Build </a:t>
            </a:r>
            <a:r>
              <a:rPr lang="en-US" sz="2000" dirty="0" err="1"/>
              <a:t>Sconstrained</a:t>
            </a:r>
            <a:endParaRPr lang="en-US" sz="2000" dirty="0"/>
          </a:p>
          <a:p>
            <a:r>
              <a:rPr lang="nl-NL" sz="2000" dirty="0"/>
              <a:t>(u) = u1; u2; : : : ; un j uk (1kn) 2</a:t>
            </a:r>
          </a:p>
          <a:p>
            <a:r>
              <a:rPr lang="nl-NL" sz="2000" dirty="0"/>
              <a:t>N(u) ^ N2(u); M(uk (1kn)) = T,</a:t>
            </a:r>
          </a:p>
          <a:p>
            <a:r>
              <a:rPr lang="en-US" sz="2000" dirty="0" err="1"/>
              <a:t>clPCI</a:t>
            </a:r>
            <a:r>
              <a:rPr lang="en-US" sz="2000" dirty="0"/>
              <a:t>(u) &lt; </a:t>
            </a:r>
            <a:r>
              <a:rPr lang="en-US" sz="2000" dirty="0" err="1"/>
              <a:t>clPCI</a:t>
            </a:r>
            <a:r>
              <a:rPr lang="en-US" sz="2000" dirty="0"/>
              <a:t>(</a:t>
            </a:r>
            <a:r>
              <a:rPr lang="en-US" sz="2000" dirty="0" err="1"/>
              <a:t>uk</a:t>
            </a:r>
            <a:r>
              <a:rPr lang="en-US" sz="2000" dirty="0"/>
              <a:t> (1kn));</a:t>
            </a:r>
          </a:p>
          <a:p>
            <a:r>
              <a:rPr lang="en-US" sz="2000" dirty="0"/>
              <a:t>9 if </a:t>
            </a:r>
            <a:r>
              <a:rPr lang="en-US" sz="2000" dirty="0" err="1"/>
              <a:t>Sconstrained</a:t>
            </a:r>
            <a:r>
              <a:rPr lang="en-US" sz="2000" dirty="0"/>
              <a:t> is subject to</a:t>
            </a:r>
          </a:p>
          <a:p>
            <a:r>
              <a:rPr lang="pt-BR" sz="2000" dirty="0"/>
              <a:t>N(u)  N(u1) [ N(u2)::: [ N(un) and</a:t>
            </a:r>
          </a:p>
          <a:p>
            <a:r>
              <a:rPr lang="en-US" sz="2000" dirty="0"/>
              <a:t>u1; u2; :::; un form a connected graph then</a:t>
            </a:r>
          </a:p>
          <a:p>
            <a:r>
              <a:rPr lang="en-US" sz="2000" dirty="0"/>
              <a:t>10 M(u) = F; Set M(wedge</a:t>
            </a:r>
          </a:p>
          <a:p>
            <a:r>
              <a:rPr lang="en-US" sz="2000" dirty="0" err="1"/>
              <a:t>i;j</a:t>
            </a:r>
            <a:r>
              <a:rPr lang="en-US" sz="2000" dirty="0"/>
              <a:t> ) = F any edge wedge</a:t>
            </a:r>
          </a:p>
          <a:p>
            <a:r>
              <a:rPr lang="en-US" sz="2000" dirty="0" err="1"/>
              <a:t>i;j</a:t>
            </a:r>
            <a:r>
              <a:rPr lang="en-US" sz="2000" dirty="0"/>
              <a:t> incident</a:t>
            </a:r>
          </a:p>
          <a:p>
            <a:r>
              <a:rPr lang="pl-PL" sz="2000" dirty="0"/>
              <a:t>to node u; /* CDS Pruning */</a:t>
            </a:r>
          </a:p>
          <a:p>
            <a:r>
              <a:rPr lang="en-US" sz="2000" dirty="0"/>
              <a:t>11 Announce status change; Return;</a:t>
            </a:r>
          </a:p>
          <a:p>
            <a:r>
              <a:rPr lang="en-US" sz="2000" dirty="0"/>
              <a:t>12 end</a:t>
            </a:r>
          </a:p>
          <a:p>
            <a:r>
              <a:rPr lang="en-US" sz="2000" dirty="0"/>
              <a:t>13 Build Sedge</a:t>
            </a:r>
          </a:p>
          <a:p>
            <a:r>
              <a:rPr lang="en-US" sz="2000" dirty="0"/>
              <a:t>(u) = wedge</a:t>
            </a:r>
          </a:p>
          <a:p>
            <a:r>
              <a:rPr lang="en-US" sz="2000" dirty="0"/>
              <a:t>u;l1 , wedge</a:t>
            </a:r>
          </a:p>
          <a:p>
            <a:r>
              <a:rPr lang="en-US" sz="2000" dirty="0"/>
              <a:t>u;l2 , : : : wedge</a:t>
            </a:r>
          </a:p>
          <a:p>
            <a:r>
              <a:rPr lang="en-US" sz="2000" dirty="0" err="1"/>
              <a:t>u;lm</a:t>
            </a:r>
            <a:endParaRPr lang="en-US" sz="2000" dirty="0"/>
          </a:p>
          <a:p>
            <a:r>
              <a:rPr lang="en-US" sz="2000" dirty="0"/>
              <a:t>j wedge</a:t>
            </a:r>
          </a:p>
          <a:p>
            <a:r>
              <a:rPr lang="en-US" sz="2000" dirty="0" err="1"/>
              <a:t>u;lk</a:t>
            </a:r>
            <a:r>
              <a:rPr lang="en-US" sz="2000" dirty="0"/>
              <a:t> (1km)</a:t>
            </a:r>
          </a:p>
          <a:p>
            <a:r>
              <a:rPr lang="pt-BR" sz="2000" dirty="0"/>
              <a:t>2 E, lk 2 N(u), M(lk) = F;</a:t>
            </a:r>
          </a:p>
          <a:p>
            <a:r>
              <a:rPr lang="en-US" sz="2000" dirty="0"/>
              <a:t>14 if 9 wedge</a:t>
            </a:r>
          </a:p>
          <a:p>
            <a:r>
              <a:rPr lang="pl-PL" sz="2000" dirty="0"/>
              <a:t>u;lk (1km) 2 Sedge</a:t>
            </a:r>
          </a:p>
          <a:p>
            <a:r>
              <a:rPr lang="en-US" sz="2000" dirty="0"/>
              <a:t>(u) adjacent to a non DS edge</a:t>
            </a:r>
          </a:p>
          <a:p>
            <a:r>
              <a:rPr lang="en-US" sz="2000" dirty="0"/>
              <a:t>and that edge is not incident to a DS node then</a:t>
            </a:r>
          </a:p>
          <a:p>
            <a:r>
              <a:rPr lang="en-US" sz="2000" dirty="0"/>
              <a:t>15 M(wedge</a:t>
            </a:r>
          </a:p>
          <a:p>
            <a:r>
              <a:rPr lang="pl-PL" sz="2000" dirty="0"/>
              <a:t>u;lk (1km))=T; /* MCDS to MCEDS */</a:t>
            </a:r>
          </a:p>
          <a:p>
            <a:r>
              <a:rPr lang="en-US" sz="2000" dirty="0"/>
              <a:t>16 Announce status change;</a:t>
            </a:r>
          </a:p>
          <a:p>
            <a:r>
              <a:rPr lang="en-US" sz="2000" dirty="0"/>
              <a:t>17 end</a:t>
            </a:r>
          </a:p>
          <a:p>
            <a:r>
              <a:rPr lang="en-US" sz="2000" dirty="0"/>
              <a:t>18 end</a:t>
            </a:r>
          </a:p>
          <a:p>
            <a:r>
              <a:rPr lang="en-US" sz="2000" dirty="0"/>
              <a:t>19 Collect all edges (across the network) with a status=T;</a:t>
            </a:r>
          </a:p>
        </p:txBody>
      </p:sp>
      <p:sp>
        <p:nvSpPr>
          <p:cNvPr id="5" name="Slide Number Placeholder 4">
            <a:extLst>
              <a:ext uri="{FF2B5EF4-FFF2-40B4-BE49-F238E27FC236}">
                <a16:creationId xmlns:a16="http://schemas.microsoft.com/office/drawing/2014/main" xmlns="" id="{419ACF8F-3C5B-4CA1-AE4A-4B89EACC14D9}"/>
              </a:ext>
            </a:extLst>
          </p:cNvPr>
          <p:cNvSpPr>
            <a:spLocks noGrp="1"/>
          </p:cNvSpPr>
          <p:nvPr>
            <p:ph type="sldNum" sz="quarter" idx="12"/>
          </p:nvPr>
        </p:nvSpPr>
        <p:spPr/>
        <p:txBody>
          <a:bodyPr/>
          <a:lstStyle/>
          <a:p>
            <a:fld id="{CA567883-A6BE-41D5-9425-B7D6E1B65EB3}" type="slidenum">
              <a:rPr lang="en-US" smtClean="0"/>
              <a:t>31</a:t>
            </a:fld>
            <a:endParaRPr lang="en-US"/>
          </a:p>
        </p:txBody>
      </p:sp>
    </p:spTree>
    <p:extLst>
      <p:ext uri="{BB962C8B-B14F-4D97-AF65-F5344CB8AC3E}">
        <p14:creationId xmlns:p14="http://schemas.microsoft.com/office/powerpoint/2010/main" val="29484036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B64E2-9854-49A0-B084-54F7C52D6146}"/>
              </a:ext>
            </a:extLst>
          </p:cNvPr>
          <p:cNvSpPr>
            <a:spLocks noGrp="1"/>
          </p:cNvSpPr>
          <p:nvPr>
            <p:ph type="title"/>
          </p:nvPr>
        </p:nvSpPr>
        <p:spPr>
          <a:xfrm>
            <a:off x="838200" y="365125"/>
            <a:ext cx="10515600" cy="1325563"/>
          </a:xfrm>
        </p:spPr>
        <p:txBody>
          <a:bodyPr>
            <a:normAutofit/>
          </a:bodyPr>
          <a:lstStyle/>
          <a:p>
            <a:r>
              <a:rPr lang="en-US" sz="3600" dirty="0"/>
              <a:t>In hostile environments, nodes may be compromised</a:t>
            </a:r>
          </a:p>
        </p:txBody>
      </p:sp>
      <p:pic>
        <p:nvPicPr>
          <p:cNvPr id="15" name="Picture 14">
            <a:extLst>
              <a:ext uri="{FF2B5EF4-FFF2-40B4-BE49-F238E27FC236}">
                <a16:creationId xmlns:a16="http://schemas.microsoft.com/office/drawing/2014/main" xmlns="" id="{A89E53BE-7DDA-4853-BB08-5807E8E702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332" y="1559574"/>
            <a:ext cx="6980972" cy="452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a:extLst>
              <a:ext uri="{FF2B5EF4-FFF2-40B4-BE49-F238E27FC236}">
                <a16:creationId xmlns:a16="http://schemas.microsoft.com/office/drawing/2014/main" xmlns="" id="{240092AB-0D80-4F76-9471-0F4087E1FB0F}"/>
              </a:ext>
            </a:extLst>
          </p:cNvPr>
          <p:cNvSpPr/>
          <p:nvPr/>
        </p:nvSpPr>
        <p:spPr>
          <a:xfrm>
            <a:off x="3448328" y="1559573"/>
            <a:ext cx="5322627"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8" name="Rectangle 17">
            <a:extLst>
              <a:ext uri="{FF2B5EF4-FFF2-40B4-BE49-F238E27FC236}">
                <a16:creationId xmlns:a16="http://schemas.microsoft.com/office/drawing/2014/main" xmlns="" id="{787256CA-7E4B-4C88-964A-D7E55EBFA0B5}"/>
              </a:ext>
            </a:extLst>
          </p:cNvPr>
          <p:cNvSpPr/>
          <p:nvPr/>
        </p:nvSpPr>
        <p:spPr>
          <a:xfrm>
            <a:off x="3448331" y="2773033"/>
            <a:ext cx="5065589"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9" name="Rectangle 18">
            <a:extLst>
              <a:ext uri="{FF2B5EF4-FFF2-40B4-BE49-F238E27FC236}">
                <a16:creationId xmlns:a16="http://schemas.microsoft.com/office/drawing/2014/main" xmlns="" id="{55863D8C-67E9-45E4-8AD2-84009F87C864}"/>
              </a:ext>
            </a:extLst>
          </p:cNvPr>
          <p:cNvSpPr/>
          <p:nvPr/>
        </p:nvSpPr>
        <p:spPr>
          <a:xfrm>
            <a:off x="3507337" y="3981999"/>
            <a:ext cx="6980973" cy="2096141"/>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dirty="0"/>
          </a:p>
        </p:txBody>
      </p:sp>
      <p:sp>
        <p:nvSpPr>
          <p:cNvPr id="20" name="TextBox 7">
            <a:extLst>
              <a:ext uri="{FF2B5EF4-FFF2-40B4-BE49-F238E27FC236}">
                <a16:creationId xmlns:a16="http://schemas.microsoft.com/office/drawing/2014/main" xmlns="" id="{6FBE397E-4892-4759-A72A-B073AAEEE65A}"/>
              </a:ext>
            </a:extLst>
          </p:cNvPr>
          <p:cNvSpPr txBox="1"/>
          <p:nvPr/>
        </p:nvSpPr>
        <p:spPr>
          <a:xfrm>
            <a:off x="1701417" y="1822558"/>
            <a:ext cx="133748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Drones</a:t>
            </a:r>
          </a:p>
          <a:p>
            <a:r>
              <a:rPr lang="en-US" dirty="0">
                <a:latin typeface="Helvetica 35 Thin" panose="020B0500000000000000" pitchFamily="34" charset="0"/>
              </a:rPr>
              <a:t>(Layer-1)</a:t>
            </a:r>
            <a:endParaRPr lang="el-GR" dirty="0">
              <a:latin typeface="Helvetica 35 Thin" panose="020B0500000000000000" pitchFamily="34" charset="0"/>
            </a:endParaRPr>
          </a:p>
        </p:txBody>
      </p:sp>
      <p:sp>
        <p:nvSpPr>
          <p:cNvPr id="21" name="TextBox 11">
            <a:extLst>
              <a:ext uri="{FF2B5EF4-FFF2-40B4-BE49-F238E27FC236}">
                <a16:creationId xmlns:a16="http://schemas.microsoft.com/office/drawing/2014/main" xmlns="" id="{9C819CF4-12D3-406E-A144-58A2DCA848E7}"/>
              </a:ext>
            </a:extLst>
          </p:cNvPr>
          <p:cNvSpPr txBox="1"/>
          <p:nvPr/>
        </p:nvSpPr>
        <p:spPr>
          <a:xfrm>
            <a:off x="1701418" y="2982639"/>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Helicopters</a:t>
            </a:r>
          </a:p>
          <a:p>
            <a:r>
              <a:rPr lang="en-US" dirty="0">
                <a:latin typeface="Helvetica 35 Thin" panose="020B0500000000000000" pitchFamily="34" charset="0"/>
              </a:rPr>
              <a:t>(Layer-2)</a:t>
            </a:r>
            <a:endParaRPr lang="el-GR" dirty="0">
              <a:latin typeface="Helvetica 35 Thin" panose="020B0500000000000000" pitchFamily="34" charset="0"/>
            </a:endParaRPr>
          </a:p>
        </p:txBody>
      </p:sp>
      <p:sp>
        <p:nvSpPr>
          <p:cNvPr id="22" name="TextBox 12">
            <a:extLst>
              <a:ext uri="{FF2B5EF4-FFF2-40B4-BE49-F238E27FC236}">
                <a16:creationId xmlns:a16="http://schemas.microsoft.com/office/drawing/2014/main" xmlns="" id="{29F4E284-0E03-4E19-96A1-38F1C34399BC}"/>
              </a:ext>
            </a:extLst>
          </p:cNvPr>
          <p:cNvSpPr txBox="1"/>
          <p:nvPr/>
        </p:nvSpPr>
        <p:spPr>
          <a:xfrm>
            <a:off x="1703690" y="4663615"/>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Soldiers</a:t>
            </a:r>
          </a:p>
          <a:p>
            <a:r>
              <a:rPr lang="en-US" dirty="0">
                <a:latin typeface="Helvetica 35 Thin" panose="020B0500000000000000" pitchFamily="34" charset="0"/>
              </a:rPr>
              <a:t>(Layer-3)</a:t>
            </a:r>
            <a:endParaRPr lang="el-GR" dirty="0">
              <a:latin typeface="Helvetica 35 Thin" panose="020B0500000000000000" pitchFamily="34" charset="0"/>
            </a:endParaRPr>
          </a:p>
        </p:txBody>
      </p:sp>
      <p:grpSp>
        <p:nvGrpSpPr>
          <p:cNvPr id="23" name="Group 22">
            <a:extLst>
              <a:ext uri="{FF2B5EF4-FFF2-40B4-BE49-F238E27FC236}">
                <a16:creationId xmlns:a16="http://schemas.microsoft.com/office/drawing/2014/main" xmlns="" id="{482B5DE2-26D8-489F-8AAC-8EC18D5535AF}"/>
              </a:ext>
            </a:extLst>
          </p:cNvPr>
          <p:cNvGrpSpPr/>
          <p:nvPr/>
        </p:nvGrpSpPr>
        <p:grpSpPr>
          <a:xfrm>
            <a:off x="8921084" y="2215554"/>
            <a:ext cx="1241946" cy="991931"/>
            <a:chOff x="7492621" y="2706612"/>
            <a:chExt cx="1241946" cy="991931"/>
          </a:xfrm>
        </p:grpSpPr>
        <p:cxnSp>
          <p:nvCxnSpPr>
            <p:cNvPr id="27" name="Straight Arrow Connector 26">
              <a:extLst>
                <a:ext uri="{FF2B5EF4-FFF2-40B4-BE49-F238E27FC236}">
                  <a16:creationId xmlns:a16="http://schemas.microsoft.com/office/drawing/2014/main" xmlns="" id="{6437BEC3-0D12-4C7D-B7EA-ECE5C2FDBD3E}"/>
                </a:ext>
              </a:extLst>
            </p:cNvPr>
            <p:cNvCxnSpPr/>
            <p:nvPr/>
          </p:nvCxnSpPr>
          <p:spPr>
            <a:xfrm flipH="1">
              <a:off x="7492621" y="3012647"/>
              <a:ext cx="382137" cy="6858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14">
              <a:extLst>
                <a:ext uri="{FF2B5EF4-FFF2-40B4-BE49-F238E27FC236}">
                  <a16:creationId xmlns:a16="http://schemas.microsoft.com/office/drawing/2014/main" xmlns="" id="{35B07643-2481-454E-A36C-23BC5949DE1E}"/>
                </a:ext>
              </a:extLst>
            </p:cNvPr>
            <p:cNvSpPr txBox="1"/>
            <p:nvPr/>
          </p:nvSpPr>
          <p:spPr>
            <a:xfrm>
              <a:off x="7601803" y="2706612"/>
              <a:ext cx="1132764"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600" dirty="0">
                  <a:latin typeface="Helvetica 35 Thin" panose="020B0500000000000000" pitchFamily="34" charset="0"/>
                </a:rPr>
                <a:t>Inter-layer link</a:t>
              </a:r>
              <a:endParaRPr lang="el-GR" sz="1600" dirty="0">
                <a:latin typeface="Helvetica 35 Thin" panose="020B0500000000000000" pitchFamily="34" charset="0"/>
              </a:endParaRPr>
            </a:p>
          </p:txBody>
        </p:sp>
      </p:grpSp>
      <p:grpSp>
        <p:nvGrpSpPr>
          <p:cNvPr id="24" name="Group 23">
            <a:extLst>
              <a:ext uri="{FF2B5EF4-FFF2-40B4-BE49-F238E27FC236}">
                <a16:creationId xmlns:a16="http://schemas.microsoft.com/office/drawing/2014/main" xmlns="" id="{A7DB0A0C-49E1-48E0-BCA0-C423E1952AEA}"/>
              </a:ext>
            </a:extLst>
          </p:cNvPr>
          <p:cNvGrpSpPr/>
          <p:nvPr/>
        </p:nvGrpSpPr>
        <p:grpSpPr>
          <a:xfrm>
            <a:off x="9303221" y="3044195"/>
            <a:ext cx="1132764" cy="1309702"/>
            <a:chOff x="7874758" y="3535253"/>
            <a:chExt cx="1132764" cy="1309702"/>
          </a:xfrm>
        </p:grpSpPr>
        <p:cxnSp>
          <p:nvCxnSpPr>
            <p:cNvPr id="25" name="Straight Arrow Connector 24">
              <a:extLst>
                <a:ext uri="{FF2B5EF4-FFF2-40B4-BE49-F238E27FC236}">
                  <a16:creationId xmlns:a16="http://schemas.microsoft.com/office/drawing/2014/main" xmlns="" id="{9AC9DA0F-D5DD-4DF8-93B5-155E6CDB2D49}"/>
                </a:ext>
              </a:extLst>
            </p:cNvPr>
            <p:cNvCxnSpPr/>
            <p:nvPr/>
          </p:nvCxnSpPr>
          <p:spPr>
            <a:xfrm flipH="1">
              <a:off x="8284191" y="4120028"/>
              <a:ext cx="95534" cy="7249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16">
              <a:extLst>
                <a:ext uri="{FF2B5EF4-FFF2-40B4-BE49-F238E27FC236}">
                  <a16:creationId xmlns:a16="http://schemas.microsoft.com/office/drawing/2014/main" xmlns="" id="{B049125B-2D81-43EA-8D4B-89463AA654C8}"/>
                </a:ext>
              </a:extLst>
            </p:cNvPr>
            <p:cNvSpPr txBox="1"/>
            <p:nvPr/>
          </p:nvSpPr>
          <p:spPr>
            <a:xfrm>
              <a:off x="7874758" y="3535253"/>
              <a:ext cx="1132764"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600" dirty="0">
                  <a:latin typeface="Helvetica 35 Thin" panose="020B0500000000000000" pitchFamily="34" charset="0"/>
                </a:rPr>
                <a:t>Intra-layer link</a:t>
              </a:r>
              <a:endParaRPr lang="el-GR" sz="1600" dirty="0">
                <a:latin typeface="Helvetica 35 Thin" panose="020B0500000000000000" pitchFamily="34" charset="0"/>
              </a:endParaRPr>
            </a:p>
          </p:txBody>
        </p:sp>
      </p:grpSp>
      <p:pic>
        <p:nvPicPr>
          <p:cNvPr id="1026" name="Picture 2" descr="File:Gnome-stock person enemy.svg">
            <a:extLst>
              <a:ext uri="{FF2B5EF4-FFF2-40B4-BE49-F238E27FC236}">
                <a16:creationId xmlns:a16="http://schemas.microsoft.com/office/drawing/2014/main" xmlns="" id="{EAF0F547-C25D-42CB-A485-704AA2823FBB}"/>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303221" y="5701618"/>
            <a:ext cx="518008" cy="518008"/>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xmlns="" id="{BDDB8144-1C4C-4115-8491-8856E4717578}"/>
              </a:ext>
            </a:extLst>
          </p:cNvPr>
          <p:cNvCxnSpPr>
            <a:cxnSpLocks/>
          </p:cNvCxnSpPr>
          <p:nvPr/>
        </p:nvCxnSpPr>
        <p:spPr>
          <a:xfrm>
            <a:off x="8921084" y="5740596"/>
            <a:ext cx="547722" cy="179685"/>
          </a:xfrm>
          <a:prstGeom prst="line">
            <a:avLst/>
          </a:prstGeom>
          <a:ln w="38100">
            <a:solidFill>
              <a:srgbClr val="CE7D46"/>
            </a:solidFill>
          </a:ln>
        </p:spPr>
        <p:style>
          <a:lnRef idx="1">
            <a:schemeClr val="accent2"/>
          </a:lnRef>
          <a:fillRef idx="0">
            <a:schemeClr val="accent2"/>
          </a:fillRef>
          <a:effectRef idx="0">
            <a:schemeClr val="accent2"/>
          </a:effectRef>
          <a:fontRef idx="minor">
            <a:schemeClr val="tx1"/>
          </a:fontRef>
        </p:style>
      </p:cxnSp>
      <p:cxnSp>
        <p:nvCxnSpPr>
          <p:cNvPr id="29" name="Straight Connector 28">
            <a:extLst>
              <a:ext uri="{FF2B5EF4-FFF2-40B4-BE49-F238E27FC236}">
                <a16:creationId xmlns:a16="http://schemas.microsoft.com/office/drawing/2014/main" xmlns="" id="{C02B66DC-2B3C-43A9-86E8-4621DA4C5964}"/>
              </a:ext>
            </a:extLst>
          </p:cNvPr>
          <p:cNvCxnSpPr>
            <a:cxnSpLocks/>
            <a:endCxn id="1026" idx="0"/>
          </p:cNvCxnSpPr>
          <p:nvPr/>
        </p:nvCxnSpPr>
        <p:spPr>
          <a:xfrm>
            <a:off x="9562225" y="5449198"/>
            <a:ext cx="0" cy="252420"/>
          </a:xfrm>
          <a:prstGeom prst="line">
            <a:avLst/>
          </a:prstGeom>
          <a:ln w="38100">
            <a:solidFill>
              <a:srgbClr val="CE7D46"/>
            </a:solidFill>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xmlns="" id="{698A8C00-A0D0-4940-83C9-1B16BA1D28DD}"/>
              </a:ext>
            </a:extLst>
          </p:cNvPr>
          <p:cNvSpPr>
            <a:spLocks noGrp="1"/>
          </p:cNvSpPr>
          <p:nvPr>
            <p:ph type="sldNum" sz="quarter" idx="12"/>
          </p:nvPr>
        </p:nvSpPr>
        <p:spPr/>
        <p:txBody>
          <a:bodyPr/>
          <a:lstStyle/>
          <a:p>
            <a:fld id="{CA567883-A6BE-41D5-9425-B7D6E1B65EB3}" type="slidenum">
              <a:rPr lang="en-US" smtClean="0"/>
              <a:t>4</a:t>
            </a:fld>
            <a:endParaRPr lang="en-US"/>
          </a:p>
        </p:txBody>
      </p:sp>
    </p:spTree>
    <p:extLst>
      <p:ext uri="{BB962C8B-B14F-4D97-AF65-F5344CB8AC3E}">
        <p14:creationId xmlns:p14="http://schemas.microsoft.com/office/powerpoint/2010/main" val="581617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B64E2-9854-49A0-B084-54F7C52D6146}"/>
              </a:ext>
            </a:extLst>
          </p:cNvPr>
          <p:cNvSpPr>
            <a:spLocks noGrp="1"/>
          </p:cNvSpPr>
          <p:nvPr>
            <p:ph type="title"/>
          </p:nvPr>
        </p:nvSpPr>
        <p:spPr>
          <a:xfrm>
            <a:off x="708917" y="365125"/>
            <a:ext cx="10746768" cy="1325563"/>
          </a:xfrm>
        </p:spPr>
        <p:txBody>
          <a:bodyPr>
            <a:normAutofit/>
          </a:bodyPr>
          <a:lstStyle/>
          <a:p>
            <a:r>
              <a:rPr lang="en-US" sz="4000" dirty="0"/>
              <a:t>A backbone facilitates communication monitoring</a:t>
            </a:r>
          </a:p>
        </p:txBody>
      </p:sp>
      <p:pic>
        <p:nvPicPr>
          <p:cNvPr id="15" name="Picture 14">
            <a:extLst>
              <a:ext uri="{FF2B5EF4-FFF2-40B4-BE49-F238E27FC236}">
                <a16:creationId xmlns:a16="http://schemas.microsoft.com/office/drawing/2014/main" xmlns="" id="{A89E53BE-7DDA-4853-BB08-5807E8E702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332" y="1559574"/>
            <a:ext cx="6980972" cy="452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a:extLst>
              <a:ext uri="{FF2B5EF4-FFF2-40B4-BE49-F238E27FC236}">
                <a16:creationId xmlns:a16="http://schemas.microsoft.com/office/drawing/2014/main" xmlns="" id="{240092AB-0D80-4F76-9471-0F4087E1FB0F}"/>
              </a:ext>
            </a:extLst>
          </p:cNvPr>
          <p:cNvSpPr/>
          <p:nvPr/>
        </p:nvSpPr>
        <p:spPr>
          <a:xfrm>
            <a:off x="3448328" y="1559573"/>
            <a:ext cx="5322627"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8" name="Rectangle 17">
            <a:extLst>
              <a:ext uri="{FF2B5EF4-FFF2-40B4-BE49-F238E27FC236}">
                <a16:creationId xmlns:a16="http://schemas.microsoft.com/office/drawing/2014/main" xmlns="" id="{787256CA-7E4B-4C88-964A-D7E55EBFA0B5}"/>
              </a:ext>
            </a:extLst>
          </p:cNvPr>
          <p:cNvSpPr/>
          <p:nvPr/>
        </p:nvSpPr>
        <p:spPr>
          <a:xfrm>
            <a:off x="3448331" y="2773033"/>
            <a:ext cx="5065589"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9" name="Rectangle 18">
            <a:extLst>
              <a:ext uri="{FF2B5EF4-FFF2-40B4-BE49-F238E27FC236}">
                <a16:creationId xmlns:a16="http://schemas.microsoft.com/office/drawing/2014/main" xmlns="" id="{55863D8C-67E9-45E4-8AD2-84009F87C864}"/>
              </a:ext>
            </a:extLst>
          </p:cNvPr>
          <p:cNvSpPr/>
          <p:nvPr/>
        </p:nvSpPr>
        <p:spPr>
          <a:xfrm>
            <a:off x="3507337" y="3981999"/>
            <a:ext cx="6980973" cy="2096141"/>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dirty="0"/>
          </a:p>
        </p:txBody>
      </p:sp>
      <p:sp>
        <p:nvSpPr>
          <p:cNvPr id="20" name="TextBox 7">
            <a:extLst>
              <a:ext uri="{FF2B5EF4-FFF2-40B4-BE49-F238E27FC236}">
                <a16:creationId xmlns:a16="http://schemas.microsoft.com/office/drawing/2014/main" xmlns="" id="{6FBE397E-4892-4759-A72A-B073AAEEE65A}"/>
              </a:ext>
            </a:extLst>
          </p:cNvPr>
          <p:cNvSpPr txBox="1"/>
          <p:nvPr/>
        </p:nvSpPr>
        <p:spPr>
          <a:xfrm>
            <a:off x="1701417" y="1822558"/>
            <a:ext cx="133748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Drones</a:t>
            </a:r>
          </a:p>
          <a:p>
            <a:r>
              <a:rPr lang="en-US" dirty="0">
                <a:latin typeface="Helvetica 35 Thin" panose="020B0500000000000000" pitchFamily="34" charset="0"/>
              </a:rPr>
              <a:t>(Layer-1)</a:t>
            </a:r>
            <a:endParaRPr lang="el-GR" dirty="0">
              <a:latin typeface="Helvetica 35 Thin" panose="020B0500000000000000" pitchFamily="34" charset="0"/>
            </a:endParaRPr>
          </a:p>
        </p:txBody>
      </p:sp>
      <p:sp>
        <p:nvSpPr>
          <p:cNvPr id="21" name="TextBox 11">
            <a:extLst>
              <a:ext uri="{FF2B5EF4-FFF2-40B4-BE49-F238E27FC236}">
                <a16:creationId xmlns:a16="http://schemas.microsoft.com/office/drawing/2014/main" xmlns="" id="{9C819CF4-12D3-406E-A144-58A2DCA848E7}"/>
              </a:ext>
            </a:extLst>
          </p:cNvPr>
          <p:cNvSpPr txBox="1"/>
          <p:nvPr/>
        </p:nvSpPr>
        <p:spPr>
          <a:xfrm>
            <a:off x="1701418" y="2982639"/>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Helicopters</a:t>
            </a:r>
          </a:p>
          <a:p>
            <a:r>
              <a:rPr lang="en-US" dirty="0">
                <a:latin typeface="Helvetica 35 Thin" panose="020B0500000000000000" pitchFamily="34" charset="0"/>
              </a:rPr>
              <a:t>(Layer-2)</a:t>
            </a:r>
            <a:endParaRPr lang="el-GR" dirty="0">
              <a:latin typeface="Helvetica 35 Thin" panose="020B0500000000000000" pitchFamily="34" charset="0"/>
            </a:endParaRPr>
          </a:p>
        </p:txBody>
      </p:sp>
      <p:sp>
        <p:nvSpPr>
          <p:cNvPr id="22" name="TextBox 12">
            <a:extLst>
              <a:ext uri="{FF2B5EF4-FFF2-40B4-BE49-F238E27FC236}">
                <a16:creationId xmlns:a16="http://schemas.microsoft.com/office/drawing/2014/main" xmlns="" id="{29F4E284-0E03-4E19-96A1-38F1C34399BC}"/>
              </a:ext>
            </a:extLst>
          </p:cNvPr>
          <p:cNvSpPr txBox="1"/>
          <p:nvPr/>
        </p:nvSpPr>
        <p:spPr>
          <a:xfrm>
            <a:off x="1703690" y="4663615"/>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Soldiers</a:t>
            </a:r>
          </a:p>
          <a:p>
            <a:r>
              <a:rPr lang="en-US" dirty="0">
                <a:latin typeface="Helvetica 35 Thin" panose="020B0500000000000000" pitchFamily="34" charset="0"/>
              </a:rPr>
              <a:t>(Layer-3)</a:t>
            </a:r>
            <a:endParaRPr lang="el-GR" dirty="0">
              <a:latin typeface="Helvetica 35 Thin" panose="020B0500000000000000" pitchFamily="34" charset="0"/>
            </a:endParaRPr>
          </a:p>
        </p:txBody>
      </p:sp>
      <p:cxnSp>
        <p:nvCxnSpPr>
          <p:cNvPr id="4" name="Straight Connector 3">
            <a:extLst>
              <a:ext uri="{FF2B5EF4-FFF2-40B4-BE49-F238E27FC236}">
                <a16:creationId xmlns:a16="http://schemas.microsoft.com/office/drawing/2014/main" xmlns="" id="{CFB8F0DD-FDEB-4421-8356-C4AD38CBA9BB}"/>
              </a:ext>
            </a:extLst>
          </p:cNvPr>
          <p:cNvCxnSpPr>
            <a:cxnSpLocks/>
          </p:cNvCxnSpPr>
          <p:nvPr/>
        </p:nvCxnSpPr>
        <p:spPr>
          <a:xfrm>
            <a:off x="3955143" y="2104572"/>
            <a:ext cx="1407886" cy="50799"/>
          </a:xfrm>
          <a:prstGeom prst="line">
            <a:avLst/>
          </a:prstGeom>
          <a:ln w="57150">
            <a:solidFill>
              <a:srgbClr val="2F5597">
                <a:alpha val="60000"/>
              </a:srgb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09D6EFC2-061D-4015-8A5D-7C8D555A59D2}"/>
              </a:ext>
            </a:extLst>
          </p:cNvPr>
          <p:cNvCxnSpPr>
            <a:cxnSpLocks/>
          </p:cNvCxnSpPr>
          <p:nvPr/>
        </p:nvCxnSpPr>
        <p:spPr>
          <a:xfrm flipV="1">
            <a:off x="5363029" y="1822558"/>
            <a:ext cx="1698171" cy="332813"/>
          </a:xfrm>
          <a:prstGeom prst="line">
            <a:avLst/>
          </a:prstGeom>
          <a:ln w="57150">
            <a:solidFill>
              <a:srgbClr val="2F5597">
                <a:alpha val="60000"/>
              </a:srgb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B0CF6C92-0ABD-4247-97DF-B2F20B32CEB4}"/>
              </a:ext>
            </a:extLst>
          </p:cNvPr>
          <p:cNvCxnSpPr>
            <a:cxnSpLocks/>
          </p:cNvCxnSpPr>
          <p:nvPr/>
        </p:nvCxnSpPr>
        <p:spPr>
          <a:xfrm flipH="1" flipV="1">
            <a:off x="7605486" y="2352207"/>
            <a:ext cx="549916" cy="1150885"/>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9E2DC5A5-1982-45EE-8121-B5B2862E2073}"/>
              </a:ext>
            </a:extLst>
          </p:cNvPr>
          <p:cNvCxnSpPr>
            <a:cxnSpLocks/>
          </p:cNvCxnSpPr>
          <p:nvPr/>
        </p:nvCxnSpPr>
        <p:spPr>
          <a:xfrm flipH="1">
            <a:off x="4034971" y="2145723"/>
            <a:ext cx="1308147" cy="2556907"/>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46977C4A-3B4B-4323-8574-0207C7CF39C4}"/>
              </a:ext>
            </a:extLst>
          </p:cNvPr>
          <p:cNvCxnSpPr>
            <a:cxnSpLocks/>
          </p:cNvCxnSpPr>
          <p:nvPr/>
        </p:nvCxnSpPr>
        <p:spPr>
          <a:xfrm flipH="1" flipV="1">
            <a:off x="7198322" y="3336582"/>
            <a:ext cx="928705" cy="166510"/>
          </a:xfrm>
          <a:prstGeom prst="line">
            <a:avLst/>
          </a:prstGeom>
          <a:ln w="57150">
            <a:solidFill>
              <a:srgbClr val="EF4A4C">
                <a:alpha val="60000"/>
              </a:srgb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5225E5DF-90FE-47CC-B80E-DFD07D63B9B8}"/>
              </a:ext>
            </a:extLst>
          </p:cNvPr>
          <p:cNvCxnSpPr>
            <a:cxnSpLocks/>
          </p:cNvCxnSpPr>
          <p:nvPr/>
        </p:nvCxnSpPr>
        <p:spPr>
          <a:xfrm flipV="1">
            <a:off x="5870752" y="3331068"/>
            <a:ext cx="1327570" cy="297902"/>
          </a:xfrm>
          <a:prstGeom prst="line">
            <a:avLst/>
          </a:prstGeom>
          <a:ln w="57150">
            <a:solidFill>
              <a:srgbClr val="EF4A4C">
                <a:alpha val="60000"/>
              </a:srgb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78DFE2A2-EB67-4756-9A92-DC3275D1E95C}"/>
              </a:ext>
            </a:extLst>
          </p:cNvPr>
          <p:cNvCxnSpPr>
            <a:cxnSpLocks/>
          </p:cNvCxnSpPr>
          <p:nvPr/>
        </p:nvCxnSpPr>
        <p:spPr>
          <a:xfrm flipH="1">
            <a:off x="3871198" y="2129971"/>
            <a:ext cx="83945" cy="927941"/>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xmlns="" id="{AABD664A-F32C-414C-B5C3-632A3036F415}"/>
              </a:ext>
            </a:extLst>
          </p:cNvPr>
          <p:cNvCxnSpPr>
            <a:cxnSpLocks/>
          </p:cNvCxnSpPr>
          <p:nvPr/>
        </p:nvCxnSpPr>
        <p:spPr>
          <a:xfrm>
            <a:off x="3871197" y="3057912"/>
            <a:ext cx="1310496" cy="72860"/>
          </a:xfrm>
          <a:prstGeom prst="line">
            <a:avLst/>
          </a:prstGeom>
          <a:ln w="57150">
            <a:solidFill>
              <a:srgbClr val="EF4A4C">
                <a:alpha val="60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DE43AEF2-4B67-4093-BD83-03C4D799DA76}"/>
              </a:ext>
            </a:extLst>
          </p:cNvPr>
          <p:cNvCxnSpPr>
            <a:cxnSpLocks/>
          </p:cNvCxnSpPr>
          <p:nvPr/>
        </p:nvCxnSpPr>
        <p:spPr>
          <a:xfrm>
            <a:off x="5143561" y="3112704"/>
            <a:ext cx="727191" cy="516266"/>
          </a:xfrm>
          <a:prstGeom prst="line">
            <a:avLst/>
          </a:prstGeom>
          <a:ln w="57150">
            <a:solidFill>
              <a:srgbClr val="EF4A4C">
                <a:alpha val="60000"/>
              </a:srgb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286218ED-195F-4F8C-ABAE-1B8A5103CAA6}"/>
              </a:ext>
            </a:extLst>
          </p:cNvPr>
          <p:cNvCxnSpPr>
            <a:cxnSpLocks/>
          </p:cNvCxnSpPr>
          <p:nvPr/>
        </p:nvCxnSpPr>
        <p:spPr>
          <a:xfrm>
            <a:off x="4073860" y="3429000"/>
            <a:ext cx="808229" cy="1273630"/>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xmlns="" id="{1CA59005-C94B-4459-BA4F-23DF307C649C}"/>
              </a:ext>
            </a:extLst>
          </p:cNvPr>
          <p:cNvCxnSpPr>
            <a:cxnSpLocks/>
          </p:cNvCxnSpPr>
          <p:nvPr/>
        </p:nvCxnSpPr>
        <p:spPr>
          <a:xfrm>
            <a:off x="4053949" y="4663615"/>
            <a:ext cx="808855" cy="39015"/>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9EAD8838-9371-4D1D-A1D9-1CD77F1E6AB2}"/>
              </a:ext>
            </a:extLst>
          </p:cNvPr>
          <p:cNvCxnSpPr>
            <a:cxnSpLocks/>
          </p:cNvCxnSpPr>
          <p:nvPr/>
        </p:nvCxnSpPr>
        <p:spPr>
          <a:xfrm flipH="1">
            <a:off x="4073860" y="4683122"/>
            <a:ext cx="868255" cy="615304"/>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xmlns="" id="{B25FCC71-7B13-4DED-ADD7-9942D382EE60}"/>
              </a:ext>
            </a:extLst>
          </p:cNvPr>
          <p:cNvCxnSpPr>
            <a:cxnSpLocks/>
          </p:cNvCxnSpPr>
          <p:nvPr/>
        </p:nvCxnSpPr>
        <p:spPr>
          <a:xfrm flipH="1">
            <a:off x="4862805" y="4925589"/>
            <a:ext cx="826795" cy="387030"/>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xmlns="" id="{640D1011-B0B6-484E-9B73-987F0851E8FE}"/>
              </a:ext>
            </a:extLst>
          </p:cNvPr>
          <p:cNvCxnSpPr>
            <a:cxnSpLocks/>
          </p:cNvCxnSpPr>
          <p:nvPr/>
        </p:nvCxnSpPr>
        <p:spPr>
          <a:xfrm flipH="1" flipV="1">
            <a:off x="4882089" y="4702631"/>
            <a:ext cx="769660" cy="219549"/>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xmlns="" id="{99595CC4-FE99-4EA4-805D-9E6206431AE0}"/>
              </a:ext>
            </a:extLst>
          </p:cNvPr>
          <p:cNvCxnSpPr>
            <a:cxnSpLocks/>
          </p:cNvCxnSpPr>
          <p:nvPr/>
        </p:nvCxnSpPr>
        <p:spPr>
          <a:xfrm flipH="1" flipV="1">
            <a:off x="5659094" y="4932413"/>
            <a:ext cx="1031992" cy="44278"/>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xmlns="" id="{D61679C9-290A-4200-8571-E699922C6CE7}"/>
              </a:ext>
            </a:extLst>
          </p:cNvPr>
          <p:cNvCxnSpPr>
            <a:cxnSpLocks/>
          </p:cNvCxnSpPr>
          <p:nvPr/>
        </p:nvCxnSpPr>
        <p:spPr>
          <a:xfrm flipV="1">
            <a:off x="6478545" y="4968635"/>
            <a:ext cx="212541" cy="735479"/>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xmlns="" id="{E1FF6733-591E-41D3-8906-362B3F128F9F}"/>
              </a:ext>
            </a:extLst>
          </p:cNvPr>
          <p:cNvCxnSpPr>
            <a:cxnSpLocks/>
          </p:cNvCxnSpPr>
          <p:nvPr/>
        </p:nvCxnSpPr>
        <p:spPr>
          <a:xfrm flipH="1" flipV="1">
            <a:off x="8119124" y="3480020"/>
            <a:ext cx="132528" cy="1856354"/>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4608F616-4B96-4892-8023-730CBACB9D86}"/>
              </a:ext>
            </a:extLst>
          </p:cNvPr>
          <p:cNvCxnSpPr>
            <a:cxnSpLocks/>
          </p:cNvCxnSpPr>
          <p:nvPr/>
        </p:nvCxnSpPr>
        <p:spPr>
          <a:xfrm flipV="1">
            <a:off x="8770955" y="4113887"/>
            <a:ext cx="393992" cy="1005217"/>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xmlns="" id="{FE149B11-6EDA-4960-A29F-80A12BADDD85}"/>
              </a:ext>
            </a:extLst>
          </p:cNvPr>
          <p:cNvCxnSpPr>
            <a:cxnSpLocks/>
          </p:cNvCxnSpPr>
          <p:nvPr/>
        </p:nvCxnSpPr>
        <p:spPr>
          <a:xfrm flipH="1">
            <a:off x="7190486" y="5369809"/>
            <a:ext cx="994902" cy="0"/>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xmlns="" id="{6C54DF0F-C1D0-4CD1-96F8-89E613034F92}"/>
              </a:ext>
            </a:extLst>
          </p:cNvPr>
          <p:cNvCxnSpPr>
            <a:cxnSpLocks/>
          </p:cNvCxnSpPr>
          <p:nvPr/>
        </p:nvCxnSpPr>
        <p:spPr>
          <a:xfrm flipV="1">
            <a:off x="8233315" y="5076794"/>
            <a:ext cx="574315" cy="293015"/>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9EF39341-8CCD-4629-9A5A-79AD8C1DEE2C}"/>
              </a:ext>
            </a:extLst>
          </p:cNvPr>
          <p:cNvCxnSpPr>
            <a:cxnSpLocks/>
          </p:cNvCxnSpPr>
          <p:nvPr/>
        </p:nvCxnSpPr>
        <p:spPr>
          <a:xfrm flipH="1" flipV="1">
            <a:off x="9164947" y="4110478"/>
            <a:ext cx="161501" cy="592152"/>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xmlns="" id="{7079D72D-14F5-44DE-B8D3-958B78C39FDB}"/>
              </a:ext>
            </a:extLst>
          </p:cNvPr>
          <p:cNvCxnSpPr>
            <a:cxnSpLocks/>
          </p:cNvCxnSpPr>
          <p:nvPr/>
        </p:nvCxnSpPr>
        <p:spPr>
          <a:xfrm flipH="1">
            <a:off x="9326448" y="4262878"/>
            <a:ext cx="630352" cy="439752"/>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xmlns="" id="{5E1C491C-65DD-49AF-9132-85BDAA97E113}"/>
              </a:ext>
            </a:extLst>
          </p:cNvPr>
          <p:cNvCxnSpPr>
            <a:cxnSpLocks/>
          </p:cNvCxnSpPr>
          <p:nvPr/>
        </p:nvCxnSpPr>
        <p:spPr>
          <a:xfrm>
            <a:off x="9956800" y="4259469"/>
            <a:ext cx="161501" cy="552936"/>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xmlns="" id="{3EE9E7F3-3348-41D5-AF46-1B7CF774837B}"/>
              </a:ext>
            </a:extLst>
          </p:cNvPr>
          <p:cNvCxnSpPr>
            <a:cxnSpLocks/>
          </p:cNvCxnSpPr>
          <p:nvPr/>
        </p:nvCxnSpPr>
        <p:spPr>
          <a:xfrm>
            <a:off x="8251652" y="5369809"/>
            <a:ext cx="653886" cy="334305"/>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xmlns="" id="{4C6453AC-6142-48EA-82BC-6FC15428CD91}"/>
              </a:ext>
            </a:extLst>
          </p:cNvPr>
          <p:cNvCxnSpPr>
            <a:cxnSpLocks/>
          </p:cNvCxnSpPr>
          <p:nvPr/>
        </p:nvCxnSpPr>
        <p:spPr>
          <a:xfrm flipH="1">
            <a:off x="9558940" y="4812405"/>
            <a:ext cx="559361" cy="623195"/>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xmlns="" id="{3C080CB6-A123-4F6E-A189-10752B6D48AE}"/>
              </a:ext>
            </a:extLst>
          </p:cNvPr>
          <p:cNvSpPr>
            <a:spLocks noGrp="1"/>
          </p:cNvSpPr>
          <p:nvPr>
            <p:ph type="sldNum" sz="quarter" idx="12"/>
          </p:nvPr>
        </p:nvSpPr>
        <p:spPr/>
        <p:txBody>
          <a:bodyPr/>
          <a:lstStyle/>
          <a:p>
            <a:fld id="{CA567883-A6BE-41D5-9425-B7D6E1B65EB3}" type="slidenum">
              <a:rPr lang="en-US" smtClean="0"/>
              <a:t>5</a:t>
            </a:fld>
            <a:endParaRPr lang="en-US" dirty="0"/>
          </a:p>
        </p:txBody>
      </p:sp>
    </p:spTree>
    <p:extLst>
      <p:ext uri="{BB962C8B-B14F-4D97-AF65-F5344CB8AC3E}">
        <p14:creationId xmlns:p14="http://schemas.microsoft.com/office/powerpoint/2010/main" val="3893575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B64E2-9854-49A0-B084-54F7C52D6146}"/>
              </a:ext>
            </a:extLst>
          </p:cNvPr>
          <p:cNvSpPr>
            <a:spLocks noGrp="1"/>
          </p:cNvSpPr>
          <p:nvPr>
            <p:ph type="title"/>
          </p:nvPr>
        </p:nvSpPr>
        <p:spPr>
          <a:xfrm>
            <a:off x="708917" y="365125"/>
            <a:ext cx="10746768" cy="1325563"/>
          </a:xfrm>
        </p:spPr>
        <p:txBody>
          <a:bodyPr>
            <a:normAutofit/>
          </a:bodyPr>
          <a:lstStyle/>
          <a:p>
            <a:r>
              <a:rPr lang="en-US" sz="4000" dirty="0"/>
              <a:t>A backbone should not rely on a single layer</a:t>
            </a:r>
          </a:p>
        </p:txBody>
      </p:sp>
      <p:pic>
        <p:nvPicPr>
          <p:cNvPr id="15" name="Picture 14">
            <a:extLst>
              <a:ext uri="{FF2B5EF4-FFF2-40B4-BE49-F238E27FC236}">
                <a16:creationId xmlns:a16="http://schemas.microsoft.com/office/drawing/2014/main" xmlns="" id="{A89E53BE-7DDA-4853-BB08-5807E8E702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332" y="1559574"/>
            <a:ext cx="6980972" cy="452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a:extLst>
              <a:ext uri="{FF2B5EF4-FFF2-40B4-BE49-F238E27FC236}">
                <a16:creationId xmlns:a16="http://schemas.microsoft.com/office/drawing/2014/main" xmlns="" id="{240092AB-0D80-4F76-9471-0F4087E1FB0F}"/>
              </a:ext>
            </a:extLst>
          </p:cNvPr>
          <p:cNvSpPr/>
          <p:nvPr/>
        </p:nvSpPr>
        <p:spPr>
          <a:xfrm>
            <a:off x="3448328" y="1559573"/>
            <a:ext cx="5322627"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8" name="Rectangle 17">
            <a:extLst>
              <a:ext uri="{FF2B5EF4-FFF2-40B4-BE49-F238E27FC236}">
                <a16:creationId xmlns:a16="http://schemas.microsoft.com/office/drawing/2014/main" xmlns="" id="{787256CA-7E4B-4C88-964A-D7E55EBFA0B5}"/>
              </a:ext>
            </a:extLst>
          </p:cNvPr>
          <p:cNvSpPr/>
          <p:nvPr/>
        </p:nvSpPr>
        <p:spPr>
          <a:xfrm>
            <a:off x="3448331" y="2773033"/>
            <a:ext cx="5065589" cy="1074705"/>
          </a:xfrm>
          <a:prstGeom prst="rect">
            <a:avLst/>
          </a:prstGeom>
          <a:gradFill flip="none" rotWithShape="1">
            <a:gsLst>
              <a:gs pos="100000">
                <a:srgbClr val="F0EBD5">
                  <a:alpha val="0"/>
                  <a:lumMod val="0"/>
                  <a:lumOff val="100000"/>
                </a:srgbClr>
              </a:gs>
              <a:gs pos="100000">
                <a:srgbClr val="D1C39F"/>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a:p>
        </p:txBody>
      </p:sp>
      <p:sp>
        <p:nvSpPr>
          <p:cNvPr id="19" name="Rectangle 18">
            <a:extLst>
              <a:ext uri="{FF2B5EF4-FFF2-40B4-BE49-F238E27FC236}">
                <a16:creationId xmlns:a16="http://schemas.microsoft.com/office/drawing/2014/main" xmlns="" id="{55863D8C-67E9-45E4-8AD2-84009F87C864}"/>
              </a:ext>
            </a:extLst>
          </p:cNvPr>
          <p:cNvSpPr/>
          <p:nvPr/>
        </p:nvSpPr>
        <p:spPr>
          <a:xfrm>
            <a:off x="3507337" y="3981999"/>
            <a:ext cx="6980973" cy="2096141"/>
          </a:xfrm>
          <a:prstGeom prst="rect">
            <a:avLst/>
          </a:prstGeom>
          <a:pattFill prst="wdUpDiag">
            <a:fgClr>
              <a:schemeClr val="accent1"/>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l-GR" dirty="0"/>
          </a:p>
        </p:txBody>
      </p:sp>
      <p:sp>
        <p:nvSpPr>
          <p:cNvPr id="20" name="TextBox 7">
            <a:extLst>
              <a:ext uri="{FF2B5EF4-FFF2-40B4-BE49-F238E27FC236}">
                <a16:creationId xmlns:a16="http://schemas.microsoft.com/office/drawing/2014/main" xmlns="" id="{6FBE397E-4892-4759-A72A-B073AAEEE65A}"/>
              </a:ext>
            </a:extLst>
          </p:cNvPr>
          <p:cNvSpPr txBox="1"/>
          <p:nvPr/>
        </p:nvSpPr>
        <p:spPr>
          <a:xfrm>
            <a:off x="1701417" y="1822558"/>
            <a:ext cx="133748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Drones</a:t>
            </a:r>
          </a:p>
          <a:p>
            <a:r>
              <a:rPr lang="en-US" dirty="0">
                <a:latin typeface="Helvetica 35 Thin" panose="020B0500000000000000" pitchFamily="34" charset="0"/>
              </a:rPr>
              <a:t>(Layer-1)</a:t>
            </a:r>
            <a:endParaRPr lang="el-GR" dirty="0">
              <a:latin typeface="Helvetica 35 Thin" panose="020B0500000000000000" pitchFamily="34" charset="0"/>
            </a:endParaRPr>
          </a:p>
        </p:txBody>
      </p:sp>
      <p:sp>
        <p:nvSpPr>
          <p:cNvPr id="21" name="TextBox 11">
            <a:extLst>
              <a:ext uri="{FF2B5EF4-FFF2-40B4-BE49-F238E27FC236}">
                <a16:creationId xmlns:a16="http://schemas.microsoft.com/office/drawing/2014/main" xmlns="" id="{9C819CF4-12D3-406E-A144-58A2DCA848E7}"/>
              </a:ext>
            </a:extLst>
          </p:cNvPr>
          <p:cNvSpPr txBox="1"/>
          <p:nvPr/>
        </p:nvSpPr>
        <p:spPr>
          <a:xfrm>
            <a:off x="1701418" y="2982639"/>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Helicopters</a:t>
            </a:r>
          </a:p>
          <a:p>
            <a:r>
              <a:rPr lang="en-US" dirty="0">
                <a:latin typeface="Helvetica 35 Thin" panose="020B0500000000000000" pitchFamily="34" charset="0"/>
              </a:rPr>
              <a:t>(Layer-2)</a:t>
            </a:r>
            <a:endParaRPr lang="el-GR" dirty="0">
              <a:latin typeface="Helvetica 35 Thin" panose="020B0500000000000000" pitchFamily="34" charset="0"/>
            </a:endParaRPr>
          </a:p>
        </p:txBody>
      </p:sp>
      <p:sp>
        <p:nvSpPr>
          <p:cNvPr id="22" name="TextBox 12">
            <a:extLst>
              <a:ext uri="{FF2B5EF4-FFF2-40B4-BE49-F238E27FC236}">
                <a16:creationId xmlns:a16="http://schemas.microsoft.com/office/drawing/2014/main" xmlns="" id="{29F4E284-0E03-4E19-96A1-38F1C34399BC}"/>
              </a:ext>
            </a:extLst>
          </p:cNvPr>
          <p:cNvSpPr txBox="1"/>
          <p:nvPr/>
        </p:nvSpPr>
        <p:spPr>
          <a:xfrm>
            <a:off x="1703690" y="4663615"/>
            <a:ext cx="158314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35 Thin" panose="020B0500000000000000" pitchFamily="34" charset="0"/>
              </a:rPr>
              <a:t>Soldiers</a:t>
            </a:r>
          </a:p>
          <a:p>
            <a:r>
              <a:rPr lang="en-US" dirty="0">
                <a:latin typeface="Helvetica 35 Thin" panose="020B0500000000000000" pitchFamily="34" charset="0"/>
              </a:rPr>
              <a:t>(Layer-3)</a:t>
            </a:r>
            <a:endParaRPr lang="el-GR" dirty="0">
              <a:latin typeface="Helvetica 35 Thin" panose="020B0500000000000000" pitchFamily="34" charset="0"/>
            </a:endParaRPr>
          </a:p>
        </p:txBody>
      </p:sp>
      <p:cxnSp>
        <p:nvCxnSpPr>
          <p:cNvPr id="4" name="Straight Connector 3">
            <a:extLst>
              <a:ext uri="{FF2B5EF4-FFF2-40B4-BE49-F238E27FC236}">
                <a16:creationId xmlns:a16="http://schemas.microsoft.com/office/drawing/2014/main" xmlns="" id="{CFB8F0DD-FDEB-4421-8356-C4AD38CBA9BB}"/>
              </a:ext>
            </a:extLst>
          </p:cNvPr>
          <p:cNvCxnSpPr>
            <a:cxnSpLocks/>
          </p:cNvCxnSpPr>
          <p:nvPr/>
        </p:nvCxnSpPr>
        <p:spPr>
          <a:xfrm>
            <a:off x="3955143" y="2104572"/>
            <a:ext cx="1407886" cy="50799"/>
          </a:xfrm>
          <a:prstGeom prst="line">
            <a:avLst/>
          </a:prstGeom>
          <a:ln w="57150">
            <a:solidFill>
              <a:srgbClr val="2F5597">
                <a:alpha val="60000"/>
              </a:srgb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09D6EFC2-061D-4015-8A5D-7C8D555A59D2}"/>
              </a:ext>
            </a:extLst>
          </p:cNvPr>
          <p:cNvCxnSpPr>
            <a:cxnSpLocks/>
          </p:cNvCxnSpPr>
          <p:nvPr/>
        </p:nvCxnSpPr>
        <p:spPr>
          <a:xfrm flipV="1">
            <a:off x="5363029" y="1822558"/>
            <a:ext cx="1698171" cy="332813"/>
          </a:xfrm>
          <a:prstGeom prst="line">
            <a:avLst/>
          </a:prstGeom>
          <a:ln w="57150">
            <a:solidFill>
              <a:srgbClr val="2F5597">
                <a:alpha val="60000"/>
              </a:srgb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B0CF6C92-0ABD-4247-97DF-B2F20B32CEB4}"/>
              </a:ext>
            </a:extLst>
          </p:cNvPr>
          <p:cNvCxnSpPr>
            <a:cxnSpLocks/>
          </p:cNvCxnSpPr>
          <p:nvPr/>
        </p:nvCxnSpPr>
        <p:spPr>
          <a:xfrm flipH="1" flipV="1">
            <a:off x="7605486" y="2352207"/>
            <a:ext cx="549916" cy="1150885"/>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9E2DC5A5-1982-45EE-8121-B5B2862E2073}"/>
              </a:ext>
            </a:extLst>
          </p:cNvPr>
          <p:cNvCxnSpPr>
            <a:cxnSpLocks/>
          </p:cNvCxnSpPr>
          <p:nvPr/>
        </p:nvCxnSpPr>
        <p:spPr>
          <a:xfrm flipH="1">
            <a:off x="4034971" y="2145723"/>
            <a:ext cx="1308147" cy="2556907"/>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46977C4A-3B4B-4323-8574-0207C7CF39C4}"/>
              </a:ext>
            </a:extLst>
          </p:cNvPr>
          <p:cNvCxnSpPr>
            <a:cxnSpLocks/>
          </p:cNvCxnSpPr>
          <p:nvPr/>
        </p:nvCxnSpPr>
        <p:spPr>
          <a:xfrm flipH="1" flipV="1">
            <a:off x="7198322" y="3336582"/>
            <a:ext cx="928705" cy="166510"/>
          </a:xfrm>
          <a:prstGeom prst="line">
            <a:avLst/>
          </a:prstGeom>
          <a:ln w="57150">
            <a:solidFill>
              <a:srgbClr val="EF4A4C">
                <a:alpha val="60000"/>
              </a:srgb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5225E5DF-90FE-47CC-B80E-DFD07D63B9B8}"/>
              </a:ext>
            </a:extLst>
          </p:cNvPr>
          <p:cNvCxnSpPr>
            <a:cxnSpLocks/>
          </p:cNvCxnSpPr>
          <p:nvPr/>
        </p:nvCxnSpPr>
        <p:spPr>
          <a:xfrm flipV="1">
            <a:off x="5870752" y="3331068"/>
            <a:ext cx="1327570" cy="297902"/>
          </a:xfrm>
          <a:prstGeom prst="line">
            <a:avLst/>
          </a:prstGeom>
          <a:ln w="57150">
            <a:solidFill>
              <a:srgbClr val="EF4A4C">
                <a:alpha val="60000"/>
              </a:srgb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78DFE2A2-EB67-4756-9A92-DC3275D1E95C}"/>
              </a:ext>
            </a:extLst>
          </p:cNvPr>
          <p:cNvCxnSpPr>
            <a:cxnSpLocks/>
          </p:cNvCxnSpPr>
          <p:nvPr/>
        </p:nvCxnSpPr>
        <p:spPr>
          <a:xfrm flipH="1">
            <a:off x="3871198" y="2129971"/>
            <a:ext cx="83945" cy="927941"/>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xmlns="" id="{AABD664A-F32C-414C-B5C3-632A3036F415}"/>
              </a:ext>
            </a:extLst>
          </p:cNvPr>
          <p:cNvCxnSpPr>
            <a:cxnSpLocks/>
          </p:cNvCxnSpPr>
          <p:nvPr/>
        </p:nvCxnSpPr>
        <p:spPr>
          <a:xfrm>
            <a:off x="3871197" y="3057912"/>
            <a:ext cx="1310496" cy="72860"/>
          </a:xfrm>
          <a:prstGeom prst="line">
            <a:avLst/>
          </a:prstGeom>
          <a:ln w="57150">
            <a:solidFill>
              <a:srgbClr val="EF4A4C">
                <a:alpha val="60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DE43AEF2-4B67-4093-BD83-03C4D799DA76}"/>
              </a:ext>
            </a:extLst>
          </p:cNvPr>
          <p:cNvCxnSpPr>
            <a:cxnSpLocks/>
          </p:cNvCxnSpPr>
          <p:nvPr/>
        </p:nvCxnSpPr>
        <p:spPr>
          <a:xfrm>
            <a:off x="5143561" y="3112704"/>
            <a:ext cx="727191" cy="516266"/>
          </a:xfrm>
          <a:prstGeom prst="line">
            <a:avLst/>
          </a:prstGeom>
          <a:ln w="57150">
            <a:solidFill>
              <a:srgbClr val="EF4A4C">
                <a:alpha val="60000"/>
              </a:srgb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286218ED-195F-4F8C-ABAE-1B8A5103CAA6}"/>
              </a:ext>
            </a:extLst>
          </p:cNvPr>
          <p:cNvCxnSpPr>
            <a:cxnSpLocks/>
          </p:cNvCxnSpPr>
          <p:nvPr/>
        </p:nvCxnSpPr>
        <p:spPr>
          <a:xfrm>
            <a:off x="4073860" y="3429000"/>
            <a:ext cx="808229" cy="1273630"/>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xmlns="" id="{1CA59005-C94B-4459-BA4F-23DF307C649C}"/>
              </a:ext>
            </a:extLst>
          </p:cNvPr>
          <p:cNvCxnSpPr>
            <a:cxnSpLocks/>
          </p:cNvCxnSpPr>
          <p:nvPr/>
        </p:nvCxnSpPr>
        <p:spPr>
          <a:xfrm>
            <a:off x="4053949" y="4663615"/>
            <a:ext cx="808855" cy="39015"/>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9EAD8838-9371-4D1D-A1D9-1CD77F1E6AB2}"/>
              </a:ext>
            </a:extLst>
          </p:cNvPr>
          <p:cNvCxnSpPr>
            <a:cxnSpLocks/>
          </p:cNvCxnSpPr>
          <p:nvPr/>
        </p:nvCxnSpPr>
        <p:spPr>
          <a:xfrm flipH="1">
            <a:off x="4073860" y="4683122"/>
            <a:ext cx="868255" cy="615304"/>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xmlns="" id="{B25FCC71-7B13-4DED-ADD7-9942D382EE60}"/>
              </a:ext>
            </a:extLst>
          </p:cNvPr>
          <p:cNvCxnSpPr>
            <a:cxnSpLocks/>
          </p:cNvCxnSpPr>
          <p:nvPr/>
        </p:nvCxnSpPr>
        <p:spPr>
          <a:xfrm flipH="1">
            <a:off x="4862805" y="4925589"/>
            <a:ext cx="826795" cy="387030"/>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xmlns="" id="{640D1011-B0B6-484E-9B73-987F0851E8FE}"/>
              </a:ext>
            </a:extLst>
          </p:cNvPr>
          <p:cNvCxnSpPr>
            <a:cxnSpLocks/>
          </p:cNvCxnSpPr>
          <p:nvPr/>
        </p:nvCxnSpPr>
        <p:spPr>
          <a:xfrm flipH="1" flipV="1">
            <a:off x="4882089" y="4702631"/>
            <a:ext cx="769660" cy="219549"/>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xmlns="" id="{99595CC4-FE99-4EA4-805D-9E6206431AE0}"/>
              </a:ext>
            </a:extLst>
          </p:cNvPr>
          <p:cNvCxnSpPr>
            <a:cxnSpLocks/>
          </p:cNvCxnSpPr>
          <p:nvPr/>
        </p:nvCxnSpPr>
        <p:spPr>
          <a:xfrm flipH="1" flipV="1">
            <a:off x="5659094" y="4932413"/>
            <a:ext cx="1031992" cy="44278"/>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xmlns="" id="{D61679C9-290A-4200-8571-E699922C6CE7}"/>
              </a:ext>
            </a:extLst>
          </p:cNvPr>
          <p:cNvCxnSpPr>
            <a:cxnSpLocks/>
          </p:cNvCxnSpPr>
          <p:nvPr/>
        </p:nvCxnSpPr>
        <p:spPr>
          <a:xfrm flipV="1">
            <a:off x="6478545" y="4968635"/>
            <a:ext cx="212541" cy="735479"/>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xmlns="" id="{E1FF6733-591E-41D3-8906-362B3F128F9F}"/>
              </a:ext>
            </a:extLst>
          </p:cNvPr>
          <p:cNvCxnSpPr>
            <a:cxnSpLocks/>
          </p:cNvCxnSpPr>
          <p:nvPr/>
        </p:nvCxnSpPr>
        <p:spPr>
          <a:xfrm flipH="1" flipV="1">
            <a:off x="8119124" y="3480020"/>
            <a:ext cx="132528" cy="1856354"/>
          </a:xfrm>
          <a:prstGeom prst="line">
            <a:avLst/>
          </a:prstGeom>
          <a:ln w="57150">
            <a:solidFill>
              <a:srgbClr val="D8ACCC">
                <a:alpha val="60000"/>
              </a:srgb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4608F616-4B96-4892-8023-730CBACB9D86}"/>
              </a:ext>
            </a:extLst>
          </p:cNvPr>
          <p:cNvCxnSpPr>
            <a:cxnSpLocks/>
          </p:cNvCxnSpPr>
          <p:nvPr/>
        </p:nvCxnSpPr>
        <p:spPr>
          <a:xfrm flipV="1">
            <a:off x="8770955" y="4113887"/>
            <a:ext cx="393992" cy="1005217"/>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xmlns="" id="{FE149B11-6EDA-4960-A29F-80A12BADDD85}"/>
              </a:ext>
            </a:extLst>
          </p:cNvPr>
          <p:cNvCxnSpPr>
            <a:cxnSpLocks/>
          </p:cNvCxnSpPr>
          <p:nvPr/>
        </p:nvCxnSpPr>
        <p:spPr>
          <a:xfrm flipH="1">
            <a:off x="7190486" y="5369809"/>
            <a:ext cx="994902" cy="0"/>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xmlns="" id="{6C54DF0F-C1D0-4CD1-96F8-89E613034F92}"/>
              </a:ext>
            </a:extLst>
          </p:cNvPr>
          <p:cNvCxnSpPr>
            <a:cxnSpLocks/>
          </p:cNvCxnSpPr>
          <p:nvPr/>
        </p:nvCxnSpPr>
        <p:spPr>
          <a:xfrm flipV="1">
            <a:off x="8233315" y="5076794"/>
            <a:ext cx="574315" cy="293015"/>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9EF39341-8CCD-4629-9A5A-79AD8C1DEE2C}"/>
              </a:ext>
            </a:extLst>
          </p:cNvPr>
          <p:cNvCxnSpPr>
            <a:cxnSpLocks/>
          </p:cNvCxnSpPr>
          <p:nvPr/>
        </p:nvCxnSpPr>
        <p:spPr>
          <a:xfrm flipH="1" flipV="1">
            <a:off x="9164947" y="4110478"/>
            <a:ext cx="161501" cy="592152"/>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xmlns="" id="{7079D72D-14F5-44DE-B8D3-958B78C39FDB}"/>
              </a:ext>
            </a:extLst>
          </p:cNvPr>
          <p:cNvCxnSpPr>
            <a:cxnSpLocks/>
          </p:cNvCxnSpPr>
          <p:nvPr/>
        </p:nvCxnSpPr>
        <p:spPr>
          <a:xfrm flipH="1">
            <a:off x="9326448" y="4262878"/>
            <a:ext cx="630352" cy="439752"/>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xmlns="" id="{5E1C491C-65DD-49AF-9132-85BDAA97E113}"/>
              </a:ext>
            </a:extLst>
          </p:cNvPr>
          <p:cNvCxnSpPr>
            <a:cxnSpLocks/>
          </p:cNvCxnSpPr>
          <p:nvPr/>
        </p:nvCxnSpPr>
        <p:spPr>
          <a:xfrm>
            <a:off x="9956800" y="4259469"/>
            <a:ext cx="161501" cy="552936"/>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xmlns="" id="{3EE9E7F3-3348-41D5-AF46-1B7CF774837B}"/>
              </a:ext>
            </a:extLst>
          </p:cNvPr>
          <p:cNvCxnSpPr>
            <a:cxnSpLocks/>
          </p:cNvCxnSpPr>
          <p:nvPr/>
        </p:nvCxnSpPr>
        <p:spPr>
          <a:xfrm>
            <a:off x="8251652" y="5369809"/>
            <a:ext cx="653886" cy="334305"/>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xmlns="" id="{4C6453AC-6142-48EA-82BC-6FC15428CD91}"/>
              </a:ext>
            </a:extLst>
          </p:cNvPr>
          <p:cNvCxnSpPr>
            <a:cxnSpLocks/>
          </p:cNvCxnSpPr>
          <p:nvPr/>
        </p:nvCxnSpPr>
        <p:spPr>
          <a:xfrm flipH="1">
            <a:off x="9558940" y="4812405"/>
            <a:ext cx="559361" cy="623195"/>
          </a:xfrm>
          <a:prstGeom prst="line">
            <a:avLst/>
          </a:prstGeom>
          <a:ln w="57150">
            <a:solidFill>
              <a:srgbClr val="59A874">
                <a:alpha val="60000"/>
              </a:srgb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xmlns="" id="{1A2D91FF-8F3C-46BD-95BF-905E3F6E244A}"/>
              </a:ext>
            </a:extLst>
          </p:cNvPr>
          <p:cNvSpPr>
            <a:spLocks noGrp="1"/>
          </p:cNvSpPr>
          <p:nvPr>
            <p:ph type="sldNum" sz="quarter" idx="12"/>
          </p:nvPr>
        </p:nvSpPr>
        <p:spPr/>
        <p:txBody>
          <a:bodyPr/>
          <a:lstStyle/>
          <a:p>
            <a:fld id="{CA567883-A6BE-41D5-9425-B7D6E1B65EB3}" type="slidenum">
              <a:rPr lang="en-US" smtClean="0"/>
              <a:t>6</a:t>
            </a:fld>
            <a:endParaRPr lang="en-US"/>
          </a:p>
        </p:txBody>
      </p:sp>
    </p:spTree>
    <p:extLst>
      <p:ext uri="{BB962C8B-B14F-4D97-AF65-F5344CB8AC3E}">
        <p14:creationId xmlns:p14="http://schemas.microsoft.com/office/powerpoint/2010/main" val="543871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74859-5546-475F-AE3F-23AB8E55E370}"/>
              </a:ext>
            </a:extLst>
          </p:cNvPr>
          <p:cNvSpPr>
            <a:spLocks noGrp="1"/>
          </p:cNvSpPr>
          <p:nvPr>
            <p:ph type="title"/>
          </p:nvPr>
        </p:nvSpPr>
        <p:spPr/>
        <p:txBody>
          <a:bodyPr>
            <a:normAutofit/>
          </a:bodyPr>
          <a:lstStyle/>
          <a:p>
            <a:r>
              <a:rPr lang="en-US" sz="4000" dirty="0"/>
              <a:t>We aim to create a network backbone that…</a:t>
            </a:r>
          </a:p>
        </p:txBody>
      </p:sp>
      <p:sp>
        <p:nvSpPr>
          <p:cNvPr id="3" name="Content Placeholder 2">
            <a:extLst>
              <a:ext uri="{FF2B5EF4-FFF2-40B4-BE49-F238E27FC236}">
                <a16:creationId xmlns:a16="http://schemas.microsoft.com/office/drawing/2014/main" xmlns="" id="{70C9A76E-3782-49A4-9B72-D90FBFD168AC}"/>
              </a:ext>
            </a:extLst>
          </p:cNvPr>
          <p:cNvSpPr>
            <a:spLocks noGrp="1"/>
          </p:cNvSpPr>
          <p:nvPr>
            <p:ph idx="1"/>
          </p:nvPr>
        </p:nvSpPr>
        <p:spPr/>
        <p:txBody>
          <a:bodyPr/>
          <a:lstStyle/>
          <a:p>
            <a:r>
              <a:rPr lang="en-US" dirty="0"/>
              <a:t>Can monitor all link failures</a:t>
            </a:r>
          </a:p>
          <a:p>
            <a:r>
              <a:rPr lang="en-US" dirty="0"/>
              <a:t>Can aggregate information (i.e., is connected)</a:t>
            </a:r>
          </a:p>
          <a:p>
            <a:r>
              <a:rPr lang="en-US" dirty="0"/>
              <a:t>Is small</a:t>
            </a:r>
          </a:p>
          <a:p>
            <a:r>
              <a:rPr lang="en-US" dirty="0"/>
              <a:t>Has many inter-layer edges</a:t>
            </a:r>
          </a:p>
          <a:p>
            <a:pPr marL="0" indent="0">
              <a:buNone/>
            </a:pPr>
            <a:endParaRPr lang="en-US" dirty="0"/>
          </a:p>
        </p:txBody>
      </p:sp>
      <p:sp>
        <p:nvSpPr>
          <p:cNvPr id="4" name="Title 1">
            <a:extLst>
              <a:ext uri="{FF2B5EF4-FFF2-40B4-BE49-F238E27FC236}">
                <a16:creationId xmlns:a16="http://schemas.microsoft.com/office/drawing/2014/main" xmlns="" id="{0F192024-6C5B-4A0A-A36B-DD3DBBA16AAE}"/>
              </a:ext>
            </a:extLst>
          </p:cNvPr>
          <p:cNvSpPr txBox="1">
            <a:spLocks/>
          </p:cNvSpPr>
          <p:nvPr/>
        </p:nvSpPr>
        <p:spPr>
          <a:xfrm>
            <a:off x="838200" y="43002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Helvetica 35 Thin" panose="020B0500000000000000" pitchFamily="34" charset="0"/>
                <a:ea typeface="+mj-ea"/>
                <a:cs typeface="+mj-cs"/>
              </a:defRPr>
            </a:lvl1pPr>
          </a:lstStyle>
          <a:p>
            <a:r>
              <a:rPr lang="en-US" sz="4000" dirty="0"/>
              <a:t>… in a distributed manner</a:t>
            </a:r>
          </a:p>
        </p:txBody>
      </p:sp>
      <p:sp>
        <p:nvSpPr>
          <p:cNvPr id="6" name="Slide Number Placeholder 5">
            <a:extLst>
              <a:ext uri="{FF2B5EF4-FFF2-40B4-BE49-F238E27FC236}">
                <a16:creationId xmlns:a16="http://schemas.microsoft.com/office/drawing/2014/main" xmlns="" id="{6D6EAE0B-DD21-4975-A008-2E0975736CD0}"/>
              </a:ext>
            </a:extLst>
          </p:cNvPr>
          <p:cNvSpPr>
            <a:spLocks noGrp="1"/>
          </p:cNvSpPr>
          <p:nvPr>
            <p:ph type="sldNum" sz="quarter" idx="12"/>
          </p:nvPr>
        </p:nvSpPr>
        <p:spPr/>
        <p:txBody>
          <a:bodyPr/>
          <a:lstStyle/>
          <a:p>
            <a:fld id="{CA567883-A6BE-41D5-9425-B7D6E1B65EB3}" type="slidenum">
              <a:rPr lang="en-US" smtClean="0"/>
              <a:t>7</a:t>
            </a:fld>
            <a:endParaRPr lang="en-US" dirty="0"/>
          </a:p>
        </p:txBody>
      </p:sp>
    </p:spTree>
    <p:extLst>
      <p:ext uri="{BB962C8B-B14F-4D97-AF65-F5344CB8AC3E}">
        <p14:creationId xmlns:p14="http://schemas.microsoft.com/office/powerpoint/2010/main" val="124277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74859-5546-475F-AE3F-23AB8E55E370}"/>
              </a:ext>
            </a:extLst>
          </p:cNvPr>
          <p:cNvSpPr>
            <a:spLocks noGrp="1"/>
          </p:cNvSpPr>
          <p:nvPr>
            <p:ph type="title"/>
          </p:nvPr>
        </p:nvSpPr>
        <p:spPr/>
        <p:txBody>
          <a:bodyPr>
            <a:normAutofit/>
          </a:bodyPr>
          <a:lstStyle/>
          <a:p>
            <a:r>
              <a:rPr lang="en-US" sz="4000" dirty="0"/>
              <a:t>We aim to create a network backbone that…</a:t>
            </a:r>
          </a:p>
        </p:txBody>
      </p:sp>
      <p:sp>
        <p:nvSpPr>
          <p:cNvPr id="3" name="Content Placeholder 2">
            <a:extLst>
              <a:ext uri="{FF2B5EF4-FFF2-40B4-BE49-F238E27FC236}">
                <a16:creationId xmlns:a16="http://schemas.microsoft.com/office/drawing/2014/main" xmlns="" id="{70C9A76E-3782-49A4-9B72-D90FBFD168AC}"/>
              </a:ext>
            </a:extLst>
          </p:cNvPr>
          <p:cNvSpPr>
            <a:spLocks noGrp="1"/>
          </p:cNvSpPr>
          <p:nvPr>
            <p:ph idx="1"/>
          </p:nvPr>
        </p:nvSpPr>
        <p:spPr/>
        <p:txBody>
          <a:bodyPr/>
          <a:lstStyle/>
          <a:p>
            <a:r>
              <a:rPr lang="en-US" dirty="0">
                <a:solidFill>
                  <a:srgbClr val="FF0000"/>
                </a:solidFill>
              </a:rPr>
              <a:t>Can monitor all link failures</a:t>
            </a:r>
          </a:p>
          <a:p>
            <a:r>
              <a:rPr lang="en-US" dirty="0"/>
              <a:t>Can aggregate information (i.e., is connected)</a:t>
            </a:r>
          </a:p>
          <a:p>
            <a:r>
              <a:rPr lang="en-US" dirty="0"/>
              <a:t>Is small</a:t>
            </a:r>
          </a:p>
          <a:p>
            <a:r>
              <a:rPr lang="en-US" dirty="0"/>
              <a:t>Has many inter-layer edges</a:t>
            </a:r>
          </a:p>
          <a:p>
            <a:pPr marL="0" indent="0">
              <a:buNone/>
            </a:pPr>
            <a:endParaRPr lang="en-US" dirty="0"/>
          </a:p>
        </p:txBody>
      </p:sp>
      <p:sp>
        <p:nvSpPr>
          <p:cNvPr id="4" name="Title 1">
            <a:extLst>
              <a:ext uri="{FF2B5EF4-FFF2-40B4-BE49-F238E27FC236}">
                <a16:creationId xmlns:a16="http://schemas.microsoft.com/office/drawing/2014/main" xmlns="" id="{0F192024-6C5B-4A0A-A36B-DD3DBBA16AAE}"/>
              </a:ext>
            </a:extLst>
          </p:cNvPr>
          <p:cNvSpPr txBox="1">
            <a:spLocks/>
          </p:cNvSpPr>
          <p:nvPr/>
        </p:nvSpPr>
        <p:spPr>
          <a:xfrm>
            <a:off x="838200" y="43002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Helvetica 35 Thin" panose="020B0500000000000000" pitchFamily="34" charset="0"/>
                <a:ea typeface="+mj-ea"/>
                <a:cs typeface="+mj-cs"/>
              </a:defRPr>
            </a:lvl1pPr>
          </a:lstStyle>
          <a:p>
            <a:r>
              <a:rPr lang="en-US" sz="4000" dirty="0"/>
              <a:t>… in a distributed manner</a:t>
            </a:r>
          </a:p>
        </p:txBody>
      </p:sp>
      <p:sp>
        <p:nvSpPr>
          <p:cNvPr id="6" name="Slide Number Placeholder 5">
            <a:extLst>
              <a:ext uri="{FF2B5EF4-FFF2-40B4-BE49-F238E27FC236}">
                <a16:creationId xmlns:a16="http://schemas.microsoft.com/office/drawing/2014/main" xmlns="" id="{13B1B83B-4E1E-4685-A205-8D6F9F7EAC07}"/>
              </a:ext>
            </a:extLst>
          </p:cNvPr>
          <p:cNvSpPr>
            <a:spLocks noGrp="1"/>
          </p:cNvSpPr>
          <p:nvPr>
            <p:ph type="sldNum" sz="quarter" idx="12"/>
          </p:nvPr>
        </p:nvSpPr>
        <p:spPr/>
        <p:txBody>
          <a:bodyPr/>
          <a:lstStyle/>
          <a:p>
            <a:fld id="{CA567883-A6BE-41D5-9425-B7D6E1B65EB3}" type="slidenum">
              <a:rPr lang="en-US" smtClean="0"/>
              <a:t>8</a:t>
            </a:fld>
            <a:endParaRPr lang="en-US" dirty="0"/>
          </a:p>
        </p:txBody>
      </p:sp>
    </p:spTree>
    <p:extLst>
      <p:ext uri="{BB962C8B-B14F-4D97-AF65-F5344CB8AC3E}">
        <p14:creationId xmlns:p14="http://schemas.microsoft.com/office/powerpoint/2010/main" val="1897975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B43F7-57A1-47DD-97B7-2773C1C29097}"/>
              </a:ext>
            </a:extLst>
          </p:cNvPr>
          <p:cNvSpPr>
            <a:spLocks noGrp="1"/>
          </p:cNvSpPr>
          <p:nvPr>
            <p:ph type="title"/>
          </p:nvPr>
        </p:nvSpPr>
        <p:spPr/>
        <p:txBody>
          <a:bodyPr/>
          <a:lstStyle/>
          <a:p>
            <a:r>
              <a:rPr lang="en-US" dirty="0"/>
              <a:t>Domination as a stand-in for monitoring</a:t>
            </a:r>
          </a:p>
        </p:txBody>
      </p:sp>
      <p:sp>
        <p:nvSpPr>
          <p:cNvPr id="4" name="Oval 3">
            <a:extLst>
              <a:ext uri="{FF2B5EF4-FFF2-40B4-BE49-F238E27FC236}">
                <a16:creationId xmlns:a16="http://schemas.microsoft.com/office/drawing/2014/main" xmlns="" id="{6A78D617-E902-4A85-B3A6-C2DAD86227DB}"/>
              </a:ext>
            </a:extLst>
          </p:cNvPr>
          <p:cNvSpPr/>
          <p:nvPr/>
        </p:nvSpPr>
        <p:spPr>
          <a:xfrm>
            <a:off x="1713297" y="269507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9C21114D-CBC9-4BE5-BEAC-29AB993E7DE1}"/>
              </a:ext>
            </a:extLst>
          </p:cNvPr>
          <p:cNvSpPr/>
          <p:nvPr/>
        </p:nvSpPr>
        <p:spPr>
          <a:xfrm>
            <a:off x="4146884" y="239100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xmlns="" id="{2D973B14-8FFD-4651-A16F-9E26DAB4E7B2}"/>
              </a:ext>
            </a:extLst>
          </p:cNvPr>
          <p:cNvSpPr/>
          <p:nvPr/>
        </p:nvSpPr>
        <p:spPr>
          <a:xfrm>
            <a:off x="2528237" y="428003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9C48BB15-BA8A-4BFC-82E5-CFA79CF92EA5}"/>
              </a:ext>
            </a:extLst>
          </p:cNvPr>
          <p:cNvSpPr/>
          <p:nvPr/>
        </p:nvSpPr>
        <p:spPr>
          <a:xfrm>
            <a:off x="4342598" y="333756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1A502496-D388-4AE4-895F-CC53CD9B3315}"/>
              </a:ext>
            </a:extLst>
          </p:cNvPr>
          <p:cNvSpPr/>
          <p:nvPr/>
        </p:nvSpPr>
        <p:spPr>
          <a:xfrm>
            <a:off x="2101516" y="540298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7DAA845E-1EF8-4F51-B1DF-D27826D48638}"/>
              </a:ext>
            </a:extLst>
          </p:cNvPr>
          <p:cNvSpPr/>
          <p:nvPr/>
        </p:nvSpPr>
        <p:spPr>
          <a:xfrm>
            <a:off x="6267651" y="3012633"/>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C3B09706-E780-4636-8A70-A93E76934637}"/>
              </a:ext>
            </a:extLst>
          </p:cNvPr>
          <p:cNvSpPr/>
          <p:nvPr/>
        </p:nvSpPr>
        <p:spPr>
          <a:xfrm>
            <a:off x="4329764" y="5537736"/>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85B4CDD0-EB0F-4AE3-B49A-04CFF67619E6}"/>
              </a:ext>
            </a:extLst>
          </p:cNvPr>
          <p:cNvSpPr/>
          <p:nvPr/>
        </p:nvSpPr>
        <p:spPr>
          <a:xfrm>
            <a:off x="5913120" y="4188594"/>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C10DC7AC-94E2-43D3-BC17-0383A75E9FDB}"/>
              </a:ext>
            </a:extLst>
          </p:cNvPr>
          <p:cNvSpPr/>
          <p:nvPr/>
        </p:nvSpPr>
        <p:spPr>
          <a:xfrm>
            <a:off x="6096000" y="201000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1C54255A-7F46-45E0-9D40-EE1CDA818F11}"/>
              </a:ext>
            </a:extLst>
          </p:cNvPr>
          <p:cNvSpPr/>
          <p:nvPr/>
        </p:nvSpPr>
        <p:spPr>
          <a:xfrm>
            <a:off x="7820527" y="352044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8B23635C-CB8D-4619-8D2D-B0C0FC179FDB}"/>
              </a:ext>
            </a:extLst>
          </p:cNvPr>
          <p:cNvSpPr/>
          <p:nvPr/>
        </p:nvSpPr>
        <p:spPr>
          <a:xfrm>
            <a:off x="9185709" y="216878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A021AF25-9F58-4CEB-820E-2A93E066D225}"/>
              </a:ext>
            </a:extLst>
          </p:cNvPr>
          <p:cNvSpPr/>
          <p:nvPr/>
        </p:nvSpPr>
        <p:spPr>
          <a:xfrm>
            <a:off x="10379088" y="4867733"/>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D103203B-8692-4ACA-9034-46367CCC5095}"/>
              </a:ext>
            </a:extLst>
          </p:cNvPr>
          <p:cNvSpPr/>
          <p:nvPr/>
        </p:nvSpPr>
        <p:spPr>
          <a:xfrm>
            <a:off x="7796464" y="573024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xmlns="" id="{DD60BDE2-5935-47C8-819B-DBA6EE165B28}"/>
              </a:ext>
            </a:extLst>
          </p:cNvPr>
          <p:cNvCxnSpPr>
            <a:cxnSpLocks/>
            <a:stCxn id="4" idx="6"/>
            <a:endCxn id="5" idx="2"/>
          </p:cNvCxnSpPr>
          <p:nvPr/>
        </p:nvCxnSpPr>
        <p:spPr>
          <a:xfrm flipV="1">
            <a:off x="1896177" y="2482441"/>
            <a:ext cx="2250707" cy="30407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7E7BF502-ECA0-42D3-925D-890EAFCA998D}"/>
              </a:ext>
            </a:extLst>
          </p:cNvPr>
          <p:cNvCxnSpPr>
            <a:cxnSpLocks/>
            <a:stCxn id="6" idx="7"/>
            <a:endCxn id="5" idx="3"/>
          </p:cNvCxnSpPr>
          <p:nvPr/>
        </p:nvCxnSpPr>
        <p:spPr>
          <a:xfrm flipV="1">
            <a:off x="2684335" y="2547099"/>
            <a:ext cx="1489331" cy="175971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F474B620-F248-4CEA-B9D6-5928F36C7D2C}"/>
              </a:ext>
            </a:extLst>
          </p:cNvPr>
          <p:cNvCxnSpPr>
            <a:cxnSpLocks/>
            <a:stCxn id="7" idx="7"/>
            <a:endCxn id="12" idx="3"/>
          </p:cNvCxnSpPr>
          <p:nvPr/>
        </p:nvCxnSpPr>
        <p:spPr>
          <a:xfrm flipV="1">
            <a:off x="4498696" y="2166099"/>
            <a:ext cx="1624086" cy="119824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0E58BCB2-88AF-4FCE-A1EA-758AA5DCF2D9}"/>
              </a:ext>
            </a:extLst>
          </p:cNvPr>
          <p:cNvCxnSpPr>
            <a:cxnSpLocks/>
            <a:stCxn id="12" idx="6"/>
            <a:endCxn id="14" idx="2"/>
          </p:cNvCxnSpPr>
          <p:nvPr/>
        </p:nvCxnSpPr>
        <p:spPr>
          <a:xfrm>
            <a:off x="6278880" y="2101441"/>
            <a:ext cx="2906829" cy="15877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048E1BDB-B704-4FCD-9C2A-A81B5547E269}"/>
              </a:ext>
            </a:extLst>
          </p:cNvPr>
          <p:cNvCxnSpPr>
            <a:cxnSpLocks/>
            <a:stCxn id="11" idx="6"/>
            <a:endCxn id="15" idx="2"/>
          </p:cNvCxnSpPr>
          <p:nvPr/>
        </p:nvCxnSpPr>
        <p:spPr>
          <a:xfrm>
            <a:off x="6096000" y="4280034"/>
            <a:ext cx="4283088" cy="67913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5EFA0533-3189-477F-ABA8-FF1577ECD5B6}"/>
              </a:ext>
            </a:extLst>
          </p:cNvPr>
          <p:cNvCxnSpPr>
            <a:cxnSpLocks/>
            <a:stCxn id="16" idx="7"/>
            <a:endCxn id="14" idx="4"/>
          </p:cNvCxnSpPr>
          <p:nvPr/>
        </p:nvCxnSpPr>
        <p:spPr>
          <a:xfrm flipV="1">
            <a:off x="7952562" y="2351660"/>
            <a:ext cx="1324587" cy="340536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671A4AF8-E2CA-4A83-9EEC-EB21AEA94264}"/>
              </a:ext>
            </a:extLst>
          </p:cNvPr>
          <p:cNvCxnSpPr>
            <a:cxnSpLocks/>
            <a:stCxn id="5" idx="6"/>
            <a:endCxn id="12" idx="3"/>
          </p:cNvCxnSpPr>
          <p:nvPr/>
        </p:nvCxnSpPr>
        <p:spPr>
          <a:xfrm flipV="1">
            <a:off x="4329764" y="2166099"/>
            <a:ext cx="1793018" cy="31634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17966572-B82B-4B22-BFA7-D31B694173B8}"/>
              </a:ext>
            </a:extLst>
          </p:cNvPr>
          <p:cNvCxnSpPr>
            <a:cxnSpLocks/>
            <a:stCxn id="6" idx="6"/>
            <a:endCxn id="11" idx="2"/>
          </p:cNvCxnSpPr>
          <p:nvPr/>
        </p:nvCxnSpPr>
        <p:spPr>
          <a:xfrm flipV="1">
            <a:off x="2711117" y="4280034"/>
            <a:ext cx="3202003" cy="9144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D4E90C2A-D0C6-4647-BD70-D09435B60D91}"/>
              </a:ext>
            </a:extLst>
          </p:cNvPr>
          <p:cNvCxnSpPr>
            <a:cxnSpLocks/>
            <a:endCxn id="10" idx="1"/>
          </p:cNvCxnSpPr>
          <p:nvPr/>
        </p:nvCxnSpPr>
        <p:spPr>
          <a:xfrm>
            <a:off x="2711117" y="4364865"/>
            <a:ext cx="1645429" cy="119965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BB2F2167-D2F9-4023-9BD0-2C58FCF7C3B8}"/>
              </a:ext>
            </a:extLst>
          </p:cNvPr>
          <p:cNvCxnSpPr>
            <a:cxnSpLocks/>
            <a:stCxn id="8" idx="0"/>
            <a:endCxn id="7" idx="2"/>
          </p:cNvCxnSpPr>
          <p:nvPr/>
        </p:nvCxnSpPr>
        <p:spPr>
          <a:xfrm flipV="1">
            <a:off x="2192956" y="3429000"/>
            <a:ext cx="2149642" cy="197398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35C48EDD-26D1-41A3-89A2-06003AA4B782}"/>
              </a:ext>
            </a:extLst>
          </p:cNvPr>
          <p:cNvCxnSpPr>
            <a:cxnSpLocks/>
            <a:stCxn id="8" idx="7"/>
            <a:endCxn id="11" idx="2"/>
          </p:cNvCxnSpPr>
          <p:nvPr/>
        </p:nvCxnSpPr>
        <p:spPr>
          <a:xfrm flipV="1">
            <a:off x="2257614" y="4280034"/>
            <a:ext cx="3655506" cy="114973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192C3F06-CA5F-49B7-B061-967DF3108476}"/>
              </a:ext>
            </a:extLst>
          </p:cNvPr>
          <p:cNvCxnSpPr>
            <a:cxnSpLocks/>
            <a:stCxn id="10" idx="7"/>
            <a:endCxn id="9" idx="3"/>
          </p:cNvCxnSpPr>
          <p:nvPr/>
        </p:nvCxnSpPr>
        <p:spPr>
          <a:xfrm flipV="1">
            <a:off x="4485862" y="3168731"/>
            <a:ext cx="1808571" cy="239578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CBA853C1-1CFE-49CA-8796-B9500901D007}"/>
              </a:ext>
            </a:extLst>
          </p:cNvPr>
          <p:cNvCxnSpPr>
            <a:cxnSpLocks/>
            <a:stCxn id="9" idx="0"/>
            <a:endCxn id="12" idx="4"/>
          </p:cNvCxnSpPr>
          <p:nvPr/>
        </p:nvCxnSpPr>
        <p:spPr>
          <a:xfrm flipH="1" flipV="1">
            <a:off x="6187440" y="2192881"/>
            <a:ext cx="171651" cy="819752"/>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D080EA5E-C952-4624-8E31-A3A8DD852AFF}"/>
              </a:ext>
            </a:extLst>
          </p:cNvPr>
          <p:cNvCxnSpPr>
            <a:cxnSpLocks/>
            <a:stCxn id="9" idx="5"/>
            <a:endCxn id="13" idx="2"/>
          </p:cNvCxnSpPr>
          <p:nvPr/>
        </p:nvCxnSpPr>
        <p:spPr>
          <a:xfrm>
            <a:off x="6423749" y="3168731"/>
            <a:ext cx="1396778" cy="44314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4E169A8A-55CC-4797-B771-2ACFFE849464}"/>
              </a:ext>
            </a:extLst>
          </p:cNvPr>
          <p:cNvCxnSpPr>
            <a:cxnSpLocks/>
            <a:stCxn id="13" idx="7"/>
            <a:endCxn id="14" idx="3"/>
          </p:cNvCxnSpPr>
          <p:nvPr/>
        </p:nvCxnSpPr>
        <p:spPr>
          <a:xfrm flipV="1">
            <a:off x="7976625" y="2324878"/>
            <a:ext cx="1235866" cy="1222344"/>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xmlns="" id="{A2E7076C-01F1-4278-85F1-1D8809B42008}"/>
              </a:ext>
            </a:extLst>
          </p:cNvPr>
          <p:cNvCxnSpPr>
            <a:cxnSpLocks/>
            <a:stCxn id="4" idx="4"/>
            <a:endCxn id="8" idx="0"/>
          </p:cNvCxnSpPr>
          <p:nvPr/>
        </p:nvCxnSpPr>
        <p:spPr>
          <a:xfrm>
            <a:off x="1804737" y="2877954"/>
            <a:ext cx="388219" cy="25250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250F3F4D-6477-446F-9802-6CCB5B509B9D}"/>
              </a:ext>
            </a:extLst>
          </p:cNvPr>
          <p:cNvCxnSpPr>
            <a:cxnSpLocks/>
            <a:stCxn id="13" idx="5"/>
          </p:cNvCxnSpPr>
          <p:nvPr/>
        </p:nvCxnSpPr>
        <p:spPr>
          <a:xfrm>
            <a:off x="7976625" y="3676538"/>
            <a:ext cx="2402463" cy="125538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xmlns="" id="{2C62C65E-FAB7-4060-8C43-45F993D17187}"/>
              </a:ext>
            </a:extLst>
          </p:cNvPr>
          <p:cNvCxnSpPr>
            <a:cxnSpLocks/>
            <a:endCxn id="16" idx="2"/>
          </p:cNvCxnSpPr>
          <p:nvPr/>
        </p:nvCxnSpPr>
        <p:spPr>
          <a:xfrm>
            <a:off x="4491477" y="5618505"/>
            <a:ext cx="3304987" cy="20317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 id="{5AFF0580-F880-4E2D-8AFB-E93134D4307D}"/>
              </a:ext>
            </a:extLst>
          </p:cNvPr>
          <p:cNvCxnSpPr>
            <a:cxnSpLocks/>
            <a:stCxn id="4" idx="5"/>
            <a:endCxn id="7" idx="2"/>
          </p:cNvCxnSpPr>
          <p:nvPr/>
        </p:nvCxnSpPr>
        <p:spPr>
          <a:xfrm>
            <a:off x="1869395" y="2851172"/>
            <a:ext cx="2473203" cy="57782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xmlns="" id="{D5A62C16-1715-483E-880F-50882952E00B}"/>
              </a:ext>
            </a:extLst>
          </p:cNvPr>
          <p:cNvCxnSpPr>
            <a:cxnSpLocks/>
            <a:stCxn id="11" idx="7"/>
            <a:endCxn id="14" idx="3"/>
          </p:cNvCxnSpPr>
          <p:nvPr/>
        </p:nvCxnSpPr>
        <p:spPr>
          <a:xfrm flipV="1">
            <a:off x="6069218" y="2324878"/>
            <a:ext cx="3143273" cy="189049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58AC733C-8FEB-49AD-A08B-35734AF983B9}"/>
              </a:ext>
            </a:extLst>
          </p:cNvPr>
          <p:cNvCxnSpPr>
            <a:cxnSpLocks/>
            <a:stCxn id="16" idx="1"/>
            <a:endCxn id="9" idx="5"/>
          </p:cNvCxnSpPr>
          <p:nvPr/>
        </p:nvCxnSpPr>
        <p:spPr>
          <a:xfrm flipH="1" flipV="1">
            <a:off x="6423749" y="3168731"/>
            <a:ext cx="1399497" cy="2588293"/>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28" name="Slide Number Placeholder 27">
            <a:extLst>
              <a:ext uri="{FF2B5EF4-FFF2-40B4-BE49-F238E27FC236}">
                <a16:creationId xmlns:a16="http://schemas.microsoft.com/office/drawing/2014/main" xmlns="" id="{B225A98C-5E58-41AA-8EB7-6789ED0EFF64}"/>
              </a:ext>
            </a:extLst>
          </p:cNvPr>
          <p:cNvSpPr>
            <a:spLocks noGrp="1"/>
          </p:cNvSpPr>
          <p:nvPr>
            <p:ph type="sldNum" sz="quarter" idx="12"/>
          </p:nvPr>
        </p:nvSpPr>
        <p:spPr/>
        <p:txBody>
          <a:bodyPr/>
          <a:lstStyle/>
          <a:p>
            <a:fld id="{CA567883-A6BE-41D5-9425-B7D6E1B65EB3}" type="slidenum">
              <a:rPr lang="en-US" smtClean="0"/>
              <a:t>9</a:t>
            </a:fld>
            <a:endParaRPr lang="en-US"/>
          </a:p>
        </p:txBody>
      </p:sp>
    </p:spTree>
    <p:extLst>
      <p:ext uri="{BB962C8B-B14F-4D97-AF65-F5344CB8AC3E}">
        <p14:creationId xmlns:p14="http://schemas.microsoft.com/office/powerpoint/2010/main" val="2092484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4145</TotalTime>
  <Words>1918</Words>
  <Application>Microsoft Office PowerPoint</Application>
  <PresentationFormat>Custom</PresentationFormat>
  <Paragraphs>376</Paragraphs>
  <Slides>31</Slides>
  <Notes>0</Notes>
  <HiddenSlides>5</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Distributed algorithms  for multi-layer connected  edge dominating sets</vt:lpstr>
      <vt:lpstr>Motivation – multi-layer tactical networks</vt:lpstr>
      <vt:lpstr>Link failure is a risk in deployed mobile networks</vt:lpstr>
      <vt:lpstr>In hostile environments, nodes may be compromised</vt:lpstr>
      <vt:lpstr>A backbone facilitates communication monitoring</vt:lpstr>
      <vt:lpstr>A backbone should not rely on a single layer</vt:lpstr>
      <vt:lpstr>We aim to create a network backbone that…</vt:lpstr>
      <vt:lpstr>We aim to create a network backbone that…</vt:lpstr>
      <vt:lpstr>Domination as a stand-in for monitoring</vt:lpstr>
      <vt:lpstr>Dominating Set (DS)</vt:lpstr>
      <vt:lpstr>Edge Dominating Set (EDS)</vt:lpstr>
      <vt:lpstr>Independent Edge Dominating Set (IEDS)</vt:lpstr>
      <vt:lpstr>Edge Dominating Set-based monitoring</vt:lpstr>
      <vt:lpstr>We aim to create a network backbone that…</vt:lpstr>
      <vt:lpstr>Connected EDS for monitoring</vt:lpstr>
      <vt:lpstr>We aim to create a network backbone that…</vt:lpstr>
      <vt:lpstr>CEDS design is complex</vt:lpstr>
      <vt:lpstr>We aim to create a network backbone that…</vt:lpstr>
      <vt:lpstr>Distributed metrics for domination</vt:lpstr>
      <vt:lpstr>Distributed algorithms for creating CEDS</vt:lpstr>
      <vt:lpstr>Simulation Results</vt:lpstr>
      <vt:lpstr>Simulation Results</vt:lpstr>
      <vt:lpstr>Simulation comparisons</vt:lpstr>
      <vt:lpstr>Takeaways</vt:lpstr>
      <vt:lpstr>References</vt:lpstr>
      <vt:lpstr>Questions?</vt:lpstr>
      <vt:lpstr>Pruning methods</vt:lpstr>
      <vt:lpstr>IEDS</vt:lpstr>
      <vt:lpstr>Relay selection methods</vt:lpstr>
      <vt:lpstr>MLEDS 1</vt:lpstr>
      <vt:lpstr>MLEDS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algorithms  for multi-layer connected  edge dominating sets</dc:title>
  <dc:creator>Soheil Eshghi</dc:creator>
  <cp:lastModifiedBy>dkatsar</cp:lastModifiedBy>
  <cp:revision>46</cp:revision>
  <dcterms:created xsi:type="dcterms:W3CDTF">2018-12-13T16:19:50Z</dcterms:created>
  <dcterms:modified xsi:type="dcterms:W3CDTF">2018-12-25T10:33:03Z</dcterms:modified>
</cp:coreProperties>
</file>